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92" d="100"/>
          <a:sy n="92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0BC1-3790-48FC-9207-494B625026BA}" type="datetimeFigureOut">
              <a:rPr lang="en-GB" smtClean="0"/>
              <a:pPr/>
              <a:t>16/09/2012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523A-E883-49FD-B975-13A8D7A830E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0BC1-3790-48FC-9207-494B625026BA}" type="datetimeFigureOut">
              <a:rPr lang="en-GB" smtClean="0"/>
              <a:pPr/>
              <a:t>16/09/2012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523A-E883-49FD-B975-13A8D7A830E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0BC1-3790-48FC-9207-494B625026BA}" type="datetimeFigureOut">
              <a:rPr lang="en-GB" smtClean="0"/>
              <a:pPr/>
              <a:t>16/09/2012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523A-E883-49FD-B975-13A8D7A830E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0BC1-3790-48FC-9207-494B625026BA}" type="datetimeFigureOut">
              <a:rPr lang="en-GB" smtClean="0"/>
              <a:pPr/>
              <a:t>16/09/2012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523A-E883-49FD-B975-13A8D7A830E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0BC1-3790-48FC-9207-494B625026BA}" type="datetimeFigureOut">
              <a:rPr lang="en-GB" smtClean="0"/>
              <a:pPr/>
              <a:t>16/09/2012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523A-E883-49FD-B975-13A8D7A830E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0BC1-3790-48FC-9207-494B625026BA}" type="datetimeFigureOut">
              <a:rPr lang="en-GB" smtClean="0"/>
              <a:pPr/>
              <a:t>16/09/2012</a:t>
            </a:fld>
            <a:endParaRPr lang="en-GB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523A-E883-49FD-B975-13A8D7A830E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0BC1-3790-48FC-9207-494B625026BA}" type="datetimeFigureOut">
              <a:rPr lang="en-GB" smtClean="0"/>
              <a:pPr/>
              <a:t>16/09/2012</a:t>
            </a:fld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523A-E883-49FD-B975-13A8D7A830E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0BC1-3790-48FC-9207-494B625026BA}" type="datetimeFigureOut">
              <a:rPr lang="en-GB" smtClean="0"/>
              <a:pPr/>
              <a:t>16/09/2012</a:t>
            </a:fld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523A-E883-49FD-B975-13A8D7A830E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0BC1-3790-48FC-9207-494B625026BA}" type="datetimeFigureOut">
              <a:rPr lang="en-GB" smtClean="0"/>
              <a:pPr/>
              <a:t>16/09/2012</a:t>
            </a:fld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523A-E883-49FD-B975-13A8D7A830E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0BC1-3790-48FC-9207-494B625026BA}" type="datetimeFigureOut">
              <a:rPr lang="en-GB" smtClean="0"/>
              <a:pPr/>
              <a:t>16/09/2012</a:t>
            </a:fld>
            <a:endParaRPr lang="en-GB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523A-E883-49FD-B975-13A8D7A830E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0BC1-3790-48FC-9207-494B625026BA}" type="datetimeFigureOut">
              <a:rPr lang="en-GB" smtClean="0"/>
              <a:pPr/>
              <a:t>16/09/2012</a:t>
            </a:fld>
            <a:endParaRPr lang="en-GB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B523A-E883-49FD-B975-13A8D7A830E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0BC1-3790-48FC-9207-494B625026BA}" type="datetimeFigureOut">
              <a:rPr lang="en-GB" smtClean="0"/>
              <a:pPr/>
              <a:t>16/09/2012</a:t>
            </a:fld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523A-E883-49FD-B975-13A8D7A830E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fam-haagensen@hot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1259632" y="476672"/>
            <a:ext cx="5904656" cy="648072"/>
          </a:xfrm>
        </p:spPr>
        <p:txBody>
          <a:bodyPr anchor="t">
            <a:normAutofit fontScale="90000"/>
          </a:bodyPr>
          <a:lstStyle/>
          <a:p>
            <a:r>
              <a:rPr lang="en-GB" sz="2400" b="1" dirty="0" smtClean="0">
                <a:latin typeface="Britannic Bold" pitchFamily="34" charset="0"/>
                <a:cs typeface="Arial" pitchFamily="34" charset="0"/>
              </a:rPr>
              <a:t>HØSTSAMLING FOR HELE ALLSPORTGRUPPEN</a:t>
            </a:r>
            <a:endParaRPr lang="en-GB" sz="2400" b="1" dirty="0">
              <a:latin typeface="Britannic Bold" pitchFamily="34" charset="0"/>
              <a:cs typeface="Arial" pitchFamily="34" charset="0"/>
            </a:endParaRPr>
          </a:p>
        </p:txBody>
      </p:sp>
      <p:sp>
        <p:nvSpPr>
          <p:cNvPr id="7" name="Undertitel 6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7776864" cy="525658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Her kommer invitasjon til høstens store treningshelg for alle barn og unge i Nordstrand Allsportgruppe.</a:t>
            </a:r>
          </a:p>
          <a:p>
            <a:pPr algn="l"/>
            <a:endParaRPr lang="en-GB" sz="1600" dirty="0">
              <a:solidFill>
                <a:schemeClr val="tx1"/>
              </a:solidFill>
              <a:latin typeface="Britannic Bold" pitchFamily="34" charset="0"/>
              <a:cs typeface="Arial" pitchFamily="34" charset="0"/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Vi skal være på Norges Idrettshøyskole 13 og 14 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oktober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NIH ligger 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ved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Sognsvann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, 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adressen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er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Sognsveien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 220.</a:t>
            </a:r>
            <a:endParaRPr lang="en-GB" sz="1600" dirty="0" smtClean="0">
              <a:solidFill>
                <a:schemeClr val="tx1"/>
              </a:solidFill>
              <a:latin typeface="Britannic Bold" pitchFamily="34" charset="0"/>
              <a:cs typeface="Arial" pitchFamily="34" charset="0"/>
            </a:endParaRPr>
          </a:p>
          <a:p>
            <a:pPr algn="l"/>
            <a:endParaRPr lang="en-GB" sz="1600" dirty="0">
              <a:solidFill>
                <a:schemeClr val="tx1"/>
              </a:solidFill>
              <a:latin typeface="Britannic Bold" pitchFamily="34" charset="0"/>
              <a:cs typeface="Arial" pitchFamily="34" charset="0"/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Dette skal være en helg 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hvor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 alle, uansett alder og 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ferdigheter</a:t>
            </a:r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, kan komme sammen i en god kombinasjon av trening, mestring og sosialt fellesskap.</a:t>
            </a:r>
          </a:p>
          <a:p>
            <a:pPr algn="l"/>
            <a:endParaRPr lang="en-GB" sz="1600" dirty="0">
              <a:solidFill>
                <a:schemeClr val="tx1"/>
              </a:solidFill>
              <a:latin typeface="Britannic Bold" pitchFamily="34" charset="0"/>
              <a:cs typeface="Arial" pitchFamily="34" charset="0"/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Vi legger opp til en inndeling i grupper slik at trenerne våre kan tilpasse øvelser og intensitet i forhold til erfaring og ferdighet.</a:t>
            </a:r>
          </a:p>
          <a:p>
            <a:pPr algn="l"/>
            <a:endParaRPr lang="en-GB" sz="1600" dirty="0">
              <a:solidFill>
                <a:schemeClr val="tx1"/>
              </a:solidFill>
              <a:latin typeface="Britannic Bold" pitchFamily="34" charset="0"/>
              <a:cs typeface="Arial" pitchFamily="34" charset="0"/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Dette er et gratis tilbud til medlemmene våre og vi håper at så mange som mulig har mulighet til å være med på hele arrangementet.</a:t>
            </a:r>
          </a:p>
          <a:p>
            <a:pPr algn="l"/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Hvis det er noen som bare har mulighet eller ønsker å være med på deler av helgen er det helt i orden.</a:t>
            </a:r>
          </a:p>
          <a:p>
            <a:pPr algn="l"/>
            <a:endParaRPr lang="en-GB" sz="1600" dirty="0">
              <a:solidFill>
                <a:schemeClr val="tx1"/>
              </a:solidFill>
              <a:latin typeface="Britannic Bold" pitchFamily="34" charset="0"/>
              <a:cs typeface="Arial" pitchFamily="34" charset="0"/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Alle trenerne og assistentene våre skal være med, så det vil være kjente fjes overalt.</a:t>
            </a:r>
          </a:p>
          <a:p>
            <a:pPr algn="l"/>
            <a:endParaRPr lang="en-GB" sz="1600" dirty="0">
              <a:solidFill>
                <a:schemeClr val="tx1"/>
              </a:solidFill>
              <a:latin typeface="Britannic Bold" pitchFamily="34" charset="0"/>
              <a:cs typeface="Arial" pitchFamily="34" charset="0"/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Det er ikke lagt opp til noe pass eller tilsyn så de som trenger hjelp til av- og påkledning, dobesøk, spising og ikke minst å holde fokus på treningen må ha med seg en voksen.</a:t>
            </a:r>
          </a:p>
          <a:p>
            <a:pPr algn="l"/>
            <a:endParaRPr lang="en-GB" sz="1600" dirty="0">
              <a:solidFill>
                <a:schemeClr val="tx1"/>
              </a:solidFill>
              <a:latin typeface="Britannic Bold" pitchFamily="34" charset="0"/>
              <a:cs typeface="Arial" pitchFamily="34" charset="0"/>
            </a:endParaRPr>
          </a:p>
          <a:p>
            <a:pPr algn="l"/>
            <a:r>
              <a:rPr lang="en-GB" sz="1600" dirty="0" smtClean="0">
                <a:solidFill>
                  <a:schemeClr val="tx1"/>
                </a:solidFill>
                <a:latin typeface="Britannic Bold" pitchFamily="34" charset="0"/>
                <a:cs typeface="Arial" pitchFamily="34" charset="0"/>
              </a:rPr>
              <a:t>All mat er gratis for medlemmene men hvis den voksne ønsker å få servert det samme som barna må de betale 200,-.</a:t>
            </a:r>
          </a:p>
          <a:p>
            <a:pPr algn="l"/>
            <a:endParaRPr lang="en-GB" sz="1600" dirty="0" smtClean="0">
              <a:solidFill>
                <a:schemeClr val="tx1"/>
              </a:solidFill>
              <a:latin typeface="Britannic Bold" pitchFamily="34" charset="0"/>
              <a:cs typeface="Arial" pitchFamily="34" charset="0"/>
            </a:endParaRPr>
          </a:p>
          <a:p>
            <a:pPr algn="l"/>
            <a:endParaRPr lang="en-GB" sz="1600" dirty="0" smtClean="0">
              <a:solidFill>
                <a:schemeClr val="tx1"/>
              </a:solidFill>
              <a:latin typeface="Britannic Bold" pitchFamily="34" charset="0"/>
              <a:cs typeface="Arial" pitchFamily="34" charset="0"/>
            </a:endParaRPr>
          </a:p>
        </p:txBody>
      </p:sp>
      <p:pic>
        <p:nvPicPr>
          <p:cNvPr id="1029" name="Picture 5" descr="C:\Users\linda.haagensen\AppData\Local\Microsoft\Windows\Temporary Internet Files\Content.IE5\UD1JITEV\MC9003654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812" y="4941168"/>
            <a:ext cx="1127125" cy="183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linda.haagensen\AppData\Local\Microsoft\Windows\Temporary Internet Files\Content.IE5\SUIAYCCP\MP90038744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3665"/>
            <a:ext cx="864096" cy="121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linda.haagensen\AppData\Local\Microsoft\Windows\Temporary Internet Files\Content.IE5\RT8TVGTX\MP90043832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77935"/>
            <a:ext cx="1616224" cy="88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nb-NO" sz="2000" dirty="0" smtClean="0">
                <a:latin typeface="Britannic Bold" pitchFamily="34" charset="0"/>
              </a:rPr>
              <a:t>Timeplan</a:t>
            </a:r>
            <a:endParaRPr lang="nb-NO" sz="2000" dirty="0">
              <a:latin typeface="Britann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7643192" cy="5361459"/>
          </a:xfrm>
        </p:spPr>
        <p:txBody>
          <a:bodyPr>
            <a:normAutofit/>
          </a:bodyPr>
          <a:lstStyle/>
          <a:p>
            <a:r>
              <a:rPr lang="nb-NO" sz="1200" dirty="0" smtClean="0">
                <a:latin typeface="Britannic Bold" pitchFamily="34" charset="0"/>
              </a:rPr>
              <a:t>Lørdag</a:t>
            </a:r>
          </a:p>
          <a:p>
            <a:pPr lvl="1"/>
            <a:r>
              <a:rPr lang="nb-NO" sz="1200" dirty="0">
                <a:latin typeface="Britannic Bold" pitchFamily="34" charset="0"/>
              </a:rPr>
              <a:t>Vær klar i treningstøy kl. 10:00 i Hall 3</a:t>
            </a:r>
          </a:p>
          <a:p>
            <a:pPr lvl="1"/>
            <a:r>
              <a:rPr lang="nb-NO" sz="1200" dirty="0">
                <a:latin typeface="Britannic Bold" pitchFamily="34" charset="0"/>
              </a:rPr>
              <a:t>Fra 10:00-13:00 blir det først felles oppvarming med kjente øvelser fra Allsport trening og noen ukjente øvelser </a:t>
            </a:r>
            <a:r>
              <a:rPr lang="nb-NO" sz="1200" dirty="0">
                <a:latin typeface="Britannic Bold" pitchFamily="34" charset="0"/>
                <a:sym typeface="Wingdings" pitchFamily="2" charset="2"/>
              </a:rPr>
              <a:t></a:t>
            </a:r>
          </a:p>
          <a:p>
            <a:pPr lvl="1"/>
            <a:r>
              <a:rPr lang="nb-NO" sz="1200" dirty="0">
                <a:latin typeface="Britannic Bold" pitchFamily="34" charset="0"/>
                <a:sym typeface="Wingdings" pitchFamily="2" charset="2"/>
              </a:rPr>
              <a:t>De to siste timene deles alle inn i grupper som rullerer mellom fire forskjellige aktiviteter</a:t>
            </a:r>
            <a:r>
              <a:rPr lang="nb-NO" sz="1200" dirty="0" smtClean="0">
                <a:latin typeface="Britannic Bold" pitchFamily="34" charset="0"/>
                <a:sym typeface="Wingdings" pitchFamily="2" charset="2"/>
              </a:rPr>
              <a:t>.</a:t>
            </a:r>
          </a:p>
          <a:p>
            <a:pPr lvl="2"/>
            <a:r>
              <a:rPr lang="nb-NO" sz="1200" dirty="0" smtClean="0">
                <a:latin typeface="Britannic Bold" pitchFamily="34" charset="0"/>
                <a:sym typeface="Wingdings" pitchFamily="2" charset="2"/>
              </a:rPr>
              <a:t>Håndball / Dans / Styrke – bevegelighet / Fotball</a:t>
            </a:r>
            <a:endParaRPr lang="nb-NO" sz="1200" dirty="0">
              <a:latin typeface="Britannic Bold" pitchFamily="34" charset="0"/>
              <a:sym typeface="Wingdings" pitchFamily="2" charset="2"/>
            </a:endParaRPr>
          </a:p>
          <a:p>
            <a:pPr lvl="1"/>
            <a:r>
              <a:rPr lang="nb-NO" sz="1200" dirty="0">
                <a:latin typeface="Britannic Bold" pitchFamily="34" charset="0"/>
                <a:sym typeface="Wingdings" pitchFamily="2" charset="2"/>
              </a:rPr>
              <a:t>Husk å ta med vannflaske!</a:t>
            </a:r>
          </a:p>
          <a:p>
            <a:pPr lvl="1"/>
            <a:r>
              <a:rPr lang="nb-NO" sz="1200" dirty="0">
                <a:latin typeface="Britannic Bold" pitchFamily="34" charset="0"/>
                <a:sym typeface="Wingdings" pitchFamily="2" charset="2"/>
              </a:rPr>
              <a:t>Vi har en pause hvor vi serverer frukt!</a:t>
            </a:r>
          </a:p>
          <a:p>
            <a:pPr lvl="1"/>
            <a:r>
              <a:rPr lang="nb-NO" sz="1200" dirty="0">
                <a:latin typeface="Britannic Bold" pitchFamily="34" charset="0"/>
                <a:sym typeface="Wingdings" pitchFamily="2" charset="2"/>
              </a:rPr>
              <a:t>13:00-14:00 Lunsj – Salatboks med brød og smør/dressing + drikke (juice eller vann)</a:t>
            </a:r>
          </a:p>
          <a:p>
            <a:pPr lvl="1"/>
            <a:r>
              <a:rPr lang="nb-NO" sz="1200" dirty="0">
                <a:latin typeface="Britannic Bold" pitchFamily="34" charset="0"/>
                <a:sym typeface="Wingdings" pitchFamily="2" charset="2"/>
              </a:rPr>
              <a:t>14:00-15:30 Vi er ute på friidrettsbanen i samme grupper som tidligere</a:t>
            </a:r>
            <a:r>
              <a:rPr lang="nb-NO" sz="1200" dirty="0" smtClean="0">
                <a:latin typeface="Britannic Bold" pitchFamily="34" charset="0"/>
                <a:sym typeface="Wingdings" pitchFamily="2" charset="2"/>
              </a:rPr>
              <a:t>.</a:t>
            </a:r>
          </a:p>
          <a:p>
            <a:pPr lvl="2"/>
            <a:r>
              <a:rPr lang="nb-NO" sz="1200" dirty="0" smtClean="0">
                <a:latin typeface="Britannic Bold" pitchFamily="34" charset="0"/>
                <a:sym typeface="Wingdings" pitchFamily="2" charset="2"/>
              </a:rPr>
              <a:t>Løpsøvelser / kaste ball / stafett / hoppetau / hoppe strikk og kanskje en «naturstri» med spørsmål</a:t>
            </a:r>
            <a:endParaRPr lang="nb-NO" sz="1200" dirty="0">
              <a:latin typeface="Britannic Bold" pitchFamily="34" charset="0"/>
              <a:sym typeface="Wingdings" pitchFamily="2" charset="2"/>
            </a:endParaRPr>
          </a:p>
          <a:p>
            <a:pPr lvl="1"/>
            <a:r>
              <a:rPr lang="nb-NO" sz="1200" dirty="0">
                <a:latin typeface="Britannic Bold" pitchFamily="34" charset="0"/>
                <a:sym typeface="Wingdings" pitchFamily="2" charset="2"/>
              </a:rPr>
              <a:t>15:30-16:30 Tid til å skifte. En del vil kanskje ta en dusj. Alle samles etter hvert på et felles sted.</a:t>
            </a:r>
          </a:p>
          <a:p>
            <a:pPr lvl="1"/>
            <a:r>
              <a:rPr lang="nb-NO" sz="1200" dirty="0">
                <a:latin typeface="Britannic Bold" pitchFamily="34" charset="0"/>
                <a:sym typeface="Wingdings" pitchFamily="2" charset="2"/>
              </a:rPr>
              <a:t>16:30 Middag – Kyllingbryst/kyllingkaker med ris og salat + drikke (juice, vann eller mineralvann)</a:t>
            </a:r>
          </a:p>
          <a:p>
            <a:pPr lvl="1"/>
            <a:r>
              <a:rPr lang="nb-NO" sz="1200" dirty="0">
                <a:latin typeface="Britannic Bold" pitchFamily="34" charset="0"/>
                <a:sym typeface="Wingdings" pitchFamily="2" charset="2"/>
              </a:rPr>
              <a:t>Takk for i dag!</a:t>
            </a:r>
          </a:p>
          <a:p>
            <a:pPr marL="0" indent="0">
              <a:buNone/>
            </a:pPr>
            <a:endParaRPr lang="nb-NO" sz="1200" dirty="0">
              <a:latin typeface="Britannic Bold" pitchFamily="34" charset="0"/>
            </a:endParaRPr>
          </a:p>
          <a:p>
            <a:r>
              <a:rPr lang="nb-NO" sz="1200" dirty="0" smtClean="0">
                <a:latin typeface="Britannic Bold" pitchFamily="34" charset="0"/>
              </a:rPr>
              <a:t>Søndag</a:t>
            </a:r>
          </a:p>
          <a:p>
            <a:pPr lvl="1"/>
            <a:r>
              <a:rPr lang="nb-NO" sz="1200" dirty="0" smtClean="0">
                <a:latin typeface="Britannic Bold" pitchFamily="34" charset="0"/>
              </a:rPr>
              <a:t>Vær </a:t>
            </a:r>
            <a:r>
              <a:rPr lang="nb-NO" sz="1200" dirty="0">
                <a:latin typeface="Britannic Bold" pitchFamily="34" charset="0"/>
              </a:rPr>
              <a:t>klar i treningstøy kl. 10:00 </a:t>
            </a:r>
            <a:r>
              <a:rPr lang="nb-NO" sz="1200" dirty="0" smtClean="0">
                <a:latin typeface="Britannic Bold" pitchFamily="34" charset="0"/>
              </a:rPr>
              <a:t>i Sal 3 (Obs! IKKE samme sted som lørdag)</a:t>
            </a:r>
          </a:p>
          <a:p>
            <a:pPr lvl="1"/>
            <a:r>
              <a:rPr lang="nb-NO" sz="1200" dirty="0" smtClean="0">
                <a:latin typeface="Britannic Bold" pitchFamily="34" charset="0"/>
              </a:rPr>
              <a:t>Først blir det samme oppvarming som på lørdag.</a:t>
            </a:r>
          </a:p>
          <a:p>
            <a:pPr lvl="1"/>
            <a:r>
              <a:rPr lang="nb-NO" sz="1200" dirty="0" smtClean="0">
                <a:latin typeface="Britannic Bold" pitchFamily="34" charset="0"/>
              </a:rPr>
              <a:t>Mellom 11:00-13:00 deles de inn i to grupper.</a:t>
            </a:r>
          </a:p>
          <a:p>
            <a:pPr lvl="1"/>
            <a:r>
              <a:rPr lang="nb-NO" sz="1200" dirty="0" smtClean="0">
                <a:latin typeface="Britannic Bold" pitchFamily="34" charset="0"/>
              </a:rPr>
              <a:t>Salen deles i to. På den ene siden blir det hinderløype/stasjoner. På den andre siden blir det enkle turnøvelser.</a:t>
            </a:r>
          </a:p>
          <a:p>
            <a:pPr lvl="1"/>
            <a:r>
              <a:rPr lang="nb-NO" sz="1200" dirty="0" smtClean="0">
                <a:latin typeface="Britannic Bold" pitchFamily="34" charset="0"/>
              </a:rPr>
              <a:t>13:00 Lunsj – Baguette med ost &amp; skinke + drikke (juice eller vann).</a:t>
            </a:r>
          </a:p>
          <a:p>
            <a:pPr lvl="1"/>
            <a:r>
              <a:rPr lang="nb-NO" sz="1200" dirty="0" smtClean="0">
                <a:latin typeface="Britannic Bold" pitchFamily="34" charset="0"/>
              </a:rPr>
              <a:t>Takk for i dag!</a:t>
            </a:r>
            <a:endParaRPr lang="nb-NO" sz="1200" dirty="0">
              <a:latin typeface="Britannic Bold" pitchFamily="34" charset="0"/>
            </a:endParaRPr>
          </a:p>
          <a:p>
            <a:endParaRPr lang="nb-NO" sz="1100" dirty="0" smtClean="0"/>
          </a:p>
          <a:p>
            <a:endParaRPr lang="nb-NO" sz="300" dirty="0" smtClean="0"/>
          </a:p>
          <a:p>
            <a:endParaRPr lang="nb-NO" sz="1100" dirty="0" smtClean="0"/>
          </a:p>
          <a:p>
            <a:endParaRPr lang="nb-NO" sz="1100" dirty="0" smtClean="0"/>
          </a:p>
        </p:txBody>
      </p:sp>
      <p:pic>
        <p:nvPicPr>
          <p:cNvPr id="2051" name="Picture 3" descr="C:\Users\linda.haagensen\AppData\Local\Microsoft\Windows\Temporary Internet Files\Content.IE5\K40N6TF0\MC9004465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9806"/>
            <a:ext cx="1144193" cy="1301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linda.haagensen\AppData\Local\Microsoft\Windows\Temporary Internet Files\Content.IE5\UD1JITEV\MM900336564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95" y="6166803"/>
            <a:ext cx="4381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linda.haagensen\AppData\Local\Microsoft\Windows\Temporary Internet Files\Content.IE5\K40N6TF0\MP90040493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102"/>
            <a:ext cx="1187624" cy="84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linda.haagensen\AppData\Local\Microsoft\Windows\Temporary Internet Files\Content.IE5\LPAE8TMU\MP90041005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107" y="5373216"/>
            <a:ext cx="94231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linda.haagensen\AppData\Local\Microsoft\Windows\Temporary Internet Files\Content.IE5\UD1JITEV\MM900336564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997" y="6303415"/>
            <a:ext cx="4381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93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73089"/>
              </p:ext>
            </p:extLst>
          </p:nvPr>
        </p:nvGraphicFramePr>
        <p:xfrm>
          <a:off x="259449" y="1082353"/>
          <a:ext cx="8561022" cy="5653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0511"/>
                <a:gridCol w="4280511"/>
              </a:tblGrid>
              <a:tr h="632042">
                <a:tc>
                  <a:txBody>
                    <a:bodyPr/>
                    <a:lstStyle/>
                    <a:p>
                      <a:r>
                        <a:rPr lang="nb-NO" dirty="0" smtClean="0"/>
                        <a:t>Navn og alder: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 smtClean="0"/>
                    </a:p>
                    <a:p>
                      <a:endParaRPr lang="nb-NO" dirty="0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r>
                        <a:rPr lang="nb-NO" dirty="0" smtClean="0"/>
                        <a:t>Noter</a:t>
                      </a:r>
                      <a:r>
                        <a:rPr lang="nb-NO" baseline="0" dirty="0" smtClean="0"/>
                        <a:t> hvis man bare skal være med på deler av arrangementet: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r>
                        <a:rPr lang="nb-NO" dirty="0" smtClean="0"/>
                        <a:t>Kryss</a:t>
                      </a:r>
                      <a:r>
                        <a:rPr lang="nb-NO" baseline="0" dirty="0" smtClean="0"/>
                        <a:t> av hvis man klarer seg selv og kommer alene: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r>
                        <a:rPr lang="nb-NO" dirty="0" smtClean="0"/>
                        <a:t>Kryss av hvis</a:t>
                      </a:r>
                      <a:r>
                        <a:rPr lang="nb-NO" baseline="0" dirty="0" smtClean="0"/>
                        <a:t> man trenger hjelp/tilsyn og kommer sammen med voksen: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r>
                        <a:rPr lang="nb-NO" dirty="0" smtClean="0"/>
                        <a:t>Navn på voksen: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r>
                        <a:rPr lang="nb-NO" dirty="0" smtClean="0"/>
                        <a:t>Kryss av hvis voksen skal ha matservering:</a:t>
                      </a:r>
                    </a:p>
                    <a:p>
                      <a:r>
                        <a:rPr lang="nb-NO" dirty="0" smtClean="0"/>
                        <a:t>200,- betales til Linda Haagensen ved ankomst.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r>
                        <a:rPr lang="nb-NO" dirty="0" smtClean="0"/>
                        <a:t>Noter</a:t>
                      </a:r>
                      <a:r>
                        <a:rPr lang="nb-NO" baseline="0" dirty="0" smtClean="0"/>
                        <a:t> hvis det er matallergi som må </a:t>
                      </a:r>
                      <a:r>
                        <a:rPr lang="nb-NO" baseline="0" smtClean="0"/>
                        <a:t>tas hensyn til: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r>
                        <a:rPr lang="nb-NO" dirty="0" smtClean="0"/>
                        <a:t>VELKOMMEN </a:t>
                      </a:r>
                      <a:r>
                        <a:rPr lang="nb-NO" dirty="0" smtClean="0">
                          <a:sym typeface="Wingdings" pitchFamily="2" charset="2"/>
                        </a:rPr>
                        <a:t>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9449" y="159023"/>
            <a:ext cx="88825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u="sng" dirty="0" smtClean="0"/>
              <a:t>Påmelding</a:t>
            </a:r>
          </a:p>
          <a:p>
            <a:r>
              <a:rPr lang="nb-NO" dirty="0" smtClean="0"/>
              <a:t>Sendes på mail til Linda Haagensen </a:t>
            </a:r>
            <a:r>
              <a:rPr lang="nb-NO" dirty="0" smtClean="0">
                <a:hlinkClick r:id="rId2"/>
              </a:rPr>
              <a:t>fam-haagensen@hotmail.com</a:t>
            </a:r>
            <a:r>
              <a:rPr lang="nb-NO" dirty="0" smtClean="0"/>
              <a:t> innen fredag 21/9</a:t>
            </a:r>
          </a:p>
          <a:p>
            <a:r>
              <a:rPr lang="nb-NO" dirty="0"/>
              <a:t>e</a:t>
            </a:r>
            <a:r>
              <a:rPr lang="nb-NO" dirty="0" smtClean="0"/>
              <a:t>ller leveres til Kaja / Mari mandag 24/9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4375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SV Color scheeme">
      <a:dk1>
        <a:srgbClr val="141515"/>
      </a:dk1>
      <a:lt1>
        <a:srgbClr val="FFFFFF"/>
      </a:lt1>
      <a:dk2>
        <a:srgbClr val="141515"/>
      </a:dk2>
      <a:lt2>
        <a:srgbClr val="D1D4D3"/>
      </a:lt2>
      <a:accent1>
        <a:srgbClr val="002664"/>
      </a:accent1>
      <a:accent2>
        <a:srgbClr val="739ABC"/>
      </a:accent2>
      <a:accent3>
        <a:srgbClr val="69BE28"/>
      </a:accent3>
      <a:accent4>
        <a:srgbClr val="FECB00"/>
      </a:accent4>
      <a:accent5>
        <a:srgbClr val="FF6E00"/>
      </a:accent5>
      <a:accent6>
        <a:srgbClr val="5E6A71"/>
      </a:accent6>
      <a:hlink>
        <a:srgbClr val="002664"/>
      </a:hlink>
      <a:folHlink>
        <a:srgbClr val="5E6A71"/>
      </a:folHlink>
    </a:clrScheme>
    <a:fontScheme name="DSV Fonts Internal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65</TotalTime>
  <Words>553</Words>
  <Application>Microsoft Office PowerPoint</Application>
  <PresentationFormat>On-screen Show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</vt:lpstr>
      <vt:lpstr>HØSTSAMLING FOR HELE ALLSPORTGRUPPEN</vt:lpstr>
      <vt:lpstr>Timeplan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HØSTSAMLING FOR HELE ALLSPORTGRUPPEN</dc:title>
  <dc:creator>Linda Haagensen - DSV</dc:creator>
  <cp:lastModifiedBy>Linda Haagensen - DSV</cp:lastModifiedBy>
  <cp:revision>12</cp:revision>
  <dcterms:created xsi:type="dcterms:W3CDTF">2012-09-14T15:50:23Z</dcterms:created>
  <dcterms:modified xsi:type="dcterms:W3CDTF">2012-09-16T18:29:26Z</dcterms:modified>
</cp:coreProperties>
</file>