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7" r:id="rId9"/>
    <p:sldId id="268" r:id="rId10"/>
  </p:sldIdLst>
  <p:sldSz cx="9144000" cy="6858000" type="screen4x3"/>
  <p:notesSz cx="6858000" cy="91440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11" autoAdjust="0"/>
  </p:normalViewPr>
  <p:slideViewPr>
    <p:cSldViewPr snapToGrid="0" snapToObjects="1">
      <p:cViewPr>
        <p:scale>
          <a:sx n="80" d="100"/>
          <a:sy n="80" d="100"/>
        </p:scale>
        <p:origin x="-1878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48A31-F6CB-4A6F-9D19-68830A888DCA}" type="datetimeFigureOut">
              <a:rPr lang="nb-NO" smtClean="0"/>
              <a:pPr/>
              <a:t>28.01.2014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850A42-CD76-4A59-B141-04645949A5AE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915707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0A42-CD76-4A59-B141-04645949A5AE}" type="slidenum">
              <a:rPr lang="nb-NO" smtClean="0"/>
              <a:pPr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856899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0A42-CD76-4A59-B141-04645949A5AE}" type="slidenum">
              <a:rPr lang="nb-NO" smtClean="0"/>
              <a:pPr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856899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0A42-CD76-4A59-B141-04645949A5AE}" type="slidenum">
              <a:rPr lang="nb-NO" smtClean="0"/>
              <a:pPr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8568996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0A42-CD76-4A59-B141-04645949A5AE}" type="slidenum">
              <a:rPr lang="nb-NO" smtClean="0"/>
              <a:pPr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8568996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850A42-CD76-4A59-B141-04645949A5AE}" type="slidenum">
              <a:rPr lang="nb-NO" smtClean="0"/>
              <a:pPr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856899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or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e 6" descr="Forside_HåndballPPT 11-43-29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041977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smtClean="0"/>
              <a:t>Undertittel</a:t>
            </a:r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685800" y="1562629"/>
            <a:ext cx="7772400" cy="14700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nb-NO" dirty="0" smtClean="0"/>
              <a:t>Presentasjonstittel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2267211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500">
                <a:solidFill>
                  <a:schemeClr val="tx2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500"/>
            </a:lvl3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</p:txBody>
      </p:sp>
      <p:pic>
        <p:nvPicPr>
          <p:cNvPr id="4" name="Bilde 3" descr="Bunn_Fotball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440157"/>
            <a:ext cx="9144000" cy="143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39838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500" b="1" cap="all">
                <a:solidFill>
                  <a:srgbClr val="1F497D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</p:txBody>
      </p:sp>
      <p:pic>
        <p:nvPicPr>
          <p:cNvPr id="5" name="Bilde 4" descr="Bunn_Fotball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440157"/>
            <a:ext cx="9144000" cy="143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70798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500">
                <a:solidFill>
                  <a:srgbClr val="1F497D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5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5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pic>
        <p:nvPicPr>
          <p:cNvPr id="6" name="Bilde 5" descr="Bunn_Fotball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440157"/>
            <a:ext cx="9144000" cy="143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6051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500">
                <a:solidFill>
                  <a:srgbClr val="1F497D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5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5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5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5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251E3-485D-D346-9D98-EF28C5EE5745}" type="datetimeFigureOut">
              <a:rPr lang="nb-NO" smtClean="0"/>
              <a:pPr/>
              <a:t>28.01.2014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486C6-E6FC-E248-A03E-098BC4313238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11" name="Bilde 10" descr="Bunn_Fotball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440157"/>
            <a:ext cx="9144000" cy="143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84694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500">
                <a:solidFill>
                  <a:srgbClr val="1F497D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pic>
        <p:nvPicPr>
          <p:cNvPr id="4" name="Bilde 3" descr="Bunn_Fotball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440157"/>
            <a:ext cx="9144000" cy="143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47962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 descr="Bunn_Fotball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440157"/>
            <a:ext cx="9144000" cy="143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5418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576421"/>
          </a:xfrm>
        </p:spPr>
        <p:txBody>
          <a:bodyPr/>
          <a:lstStyle>
            <a:lvl1pPr>
              <a:defRPr sz="2500"/>
            </a:lvl1pPr>
            <a:lvl2pPr>
              <a:defRPr sz="2000"/>
            </a:lvl2pPr>
            <a:lvl3pPr>
              <a:defRPr sz="1500"/>
            </a:lvl3pPr>
            <a:lvl4pPr>
              <a:defRPr sz="12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414371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</p:txBody>
      </p:sp>
      <p:pic>
        <p:nvPicPr>
          <p:cNvPr id="6" name="Bilde 5" descr="Bunn_Fotball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440157"/>
            <a:ext cx="9144000" cy="143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45743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04544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</p:txBody>
      </p:sp>
      <p:pic>
        <p:nvPicPr>
          <p:cNvPr id="6" name="Bilde 5" descr="Bunn_Fotball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440157"/>
            <a:ext cx="9144000" cy="143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8729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0251E3-485D-D346-9D98-EF28C5EE5745}" type="datetimeFigureOut">
              <a:rPr lang="nb-NO" smtClean="0"/>
              <a:pPr/>
              <a:t>28.01.2014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486C6-E6FC-E248-A03E-098BC4313238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920049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Nordstrand gutter 2001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Flest mulig, lengst mulig best mulig!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2917100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Treningsplan sesongen 2014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Trenersituasjonen</a:t>
            </a:r>
          </a:p>
          <a:p>
            <a:r>
              <a:rPr lang="nb-NO" dirty="0" smtClean="0"/>
              <a:t>Keepertrening klubbens regi.</a:t>
            </a:r>
          </a:p>
          <a:p>
            <a:r>
              <a:rPr lang="nb-NO" dirty="0" smtClean="0"/>
              <a:t>Vi trener tre ganger pr. uke fra oppstart.</a:t>
            </a:r>
          </a:p>
          <a:p>
            <a:pPr lvl="1"/>
            <a:r>
              <a:rPr lang="nb-NO" dirty="0" smtClean="0"/>
              <a:t>Innhold.</a:t>
            </a:r>
          </a:p>
          <a:p>
            <a:r>
              <a:rPr lang="nb-NO" dirty="0" smtClean="0"/>
              <a:t>Fire ganger pr. uke for de som ønsker det i fra februar.</a:t>
            </a:r>
          </a:p>
          <a:p>
            <a:pPr lvl="1"/>
            <a:r>
              <a:rPr lang="nb-NO" dirty="0" smtClean="0"/>
              <a:t>Den fjerde økten innhold, fotballkoordinasjon og eksplosivitet.</a:t>
            </a:r>
          </a:p>
          <a:p>
            <a:pPr marL="400050"/>
            <a:r>
              <a:rPr lang="nb-NO" dirty="0" smtClean="0"/>
              <a:t>Keeperne skal ha egen ferdighets trening.</a:t>
            </a:r>
          </a:p>
          <a:p>
            <a:pPr marL="400050"/>
            <a:r>
              <a:rPr lang="nb-NO" dirty="0" smtClean="0"/>
              <a:t>Helgesamling</a:t>
            </a:r>
          </a:p>
          <a:p>
            <a:pPr marL="400050"/>
            <a:r>
              <a:rPr lang="nb-NO" dirty="0" smtClean="0"/>
              <a:t>Treningsleir</a:t>
            </a:r>
          </a:p>
          <a:p>
            <a:pPr marL="57150" indent="0">
              <a:buNone/>
            </a:pPr>
            <a:endParaRPr lang="nb-NO" dirty="0" smtClean="0"/>
          </a:p>
          <a:p>
            <a:pPr marL="5715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3725640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Treningsplan sesongen 2014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 smtClean="0"/>
              <a:t>Hospitering/SUP/Kretslag</a:t>
            </a:r>
          </a:p>
          <a:p>
            <a:r>
              <a:rPr lang="nb-NO" dirty="0" smtClean="0"/>
              <a:t>Differensiering</a:t>
            </a:r>
          </a:p>
          <a:p>
            <a:r>
              <a:rPr lang="nb-NO" dirty="0" smtClean="0"/>
              <a:t>Nye spillere</a:t>
            </a:r>
          </a:p>
          <a:p>
            <a:r>
              <a:rPr lang="nb-NO" dirty="0" smtClean="0"/>
              <a:t>Egentrening</a:t>
            </a:r>
          </a:p>
          <a:p>
            <a:r>
              <a:rPr lang="nb-NO" dirty="0" smtClean="0"/>
              <a:t>Ferietrening</a:t>
            </a:r>
          </a:p>
          <a:p>
            <a:r>
              <a:rPr lang="nb-NO" dirty="0" smtClean="0"/>
              <a:t>Forberedelser </a:t>
            </a:r>
          </a:p>
          <a:p>
            <a:r>
              <a:rPr lang="nb-NO" dirty="0" smtClean="0"/>
              <a:t>Kosthold</a:t>
            </a:r>
          </a:p>
          <a:p>
            <a:pPr marL="0" indent="0">
              <a:buNone/>
            </a:pPr>
            <a:r>
              <a:rPr lang="nb-NO" sz="1800" dirty="0" smtClean="0"/>
              <a:t>Kommentar fra foreldre:</a:t>
            </a:r>
          </a:p>
          <a:p>
            <a:r>
              <a:rPr lang="nb-NO" sz="1800" dirty="0" smtClean="0"/>
              <a:t>Spørsmål om gruppene kan ha andre navn (f.eks. farger) enn 1, 2a og 2b</a:t>
            </a:r>
          </a:p>
          <a:p>
            <a:r>
              <a:rPr lang="nb-NO" sz="1800" dirty="0" smtClean="0"/>
              <a:t>Bør ha plan for kosthold på cuper. Dette tar foreldre som er med ansvar for.</a:t>
            </a:r>
          </a:p>
          <a:p>
            <a:r>
              <a:rPr lang="nb-NO" sz="1800" dirty="0" smtClean="0"/>
              <a:t>Flott hvis trenere får til en-til-en samtaler med gutta</a:t>
            </a:r>
          </a:p>
          <a:p>
            <a:r>
              <a:rPr lang="nb-NO" sz="1800" dirty="0" smtClean="0"/>
              <a:t>Trenere ønsker at foreldre sover med gutta i Arvika</a:t>
            </a:r>
            <a:endParaRPr lang="nb-NO" sz="1800" dirty="0"/>
          </a:p>
          <a:p>
            <a:pPr marL="0" indent="0">
              <a:buNone/>
            </a:pPr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pPr marL="5715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48324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Årsplan sesongen 2014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endParaRPr lang="nb-NO" dirty="0" smtClean="0"/>
          </a:p>
          <a:p>
            <a:pPr marL="57150" indent="0">
              <a:buNone/>
            </a:pPr>
            <a:endParaRPr lang="nb-NO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07546"/>
            <a:ext cx="8678333" cy="4658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754086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Foreløpig avtalte treningskamper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endParaRPr lang="nb-NO" dirty="0" smtClean="0"/>
          </a:p>
          <a:p>
            <a:pPr marL="57150" indent="0">
              <a:buNone/>
            </a:pPr>
            <a:endParaRPr lang="nb-NO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3600" y="1761067"/>
            <a:ext cx="7065963" cy="2858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23254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Treningsleir Danmark 11-16 april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Svært gode erfaringer fra deltagelse i 2012 og 2013.</a:t>
            </a:r>
          </a:p>
          <a:p>
            <a:r>
              <a:rPr lang="nb-NO" dirty="0" smtClean="0"/>
              <a:t>Viktig del av sesongforberedelsene.</a:t>
            </a:r>
          </a:p>
          <a:p>
            <a:r>
              <a:rPr lang="nb-NO" dirty="0" smtClean="0"/>
              <a:t>Mer enn 100 spillere og ledere fra hele klubben på tur.</a:t>
            </a:r>
          </a:p>
          <a:p>
            <a:r>
              <a:rPr lang="nb-NO" dirty="0" smtClean="0"/>
              <a:t>Unike fasiliteter. </a:t>
            </a:r>
          </a:p>
          <a:p>
            <a:r>
              <a:rPr lang="nb-NO" dirty="0" smtClean="0"/>
              <a:t>Kostnad 4.000 kr.  - fire måltider pr. dag. </a:t>
            </a:r>
          </a:p>
          <a:p>
            <a:r>
              <a:rPr lang="nb-NO" dirty="0" smtClean="0"/>
              <a:t>Påmeldingsfrist man. 27. januar.</a:t>
            </a:r>
          </a:p>
          <a:p>
            <a:r>
              <a:rPr lang="nb-NO" dirty="0" smtClean="0"/>
              <a:t>Innbetaling til trinnkonto. Merk innbetalingen med barnets navn.</a:t>
            </a:r>
          </a:p>
          <a:p>
            <a:pPr marL="0" indent="0">
              <a:buNone/>
            </a:pPr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pPr marL="5715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360750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Diverse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1800"/>
          </a:xfrm>
        </p:spPr>
        <p:txBody>
          <a:bodyPr/>
          <a:lstStyle/>
          <a:p>
            <a:r>
              <a:rPr lang="nb-NO" dirty="0" smtClean="0"/>
              <a:t>Vi tar i bruk S2S.net som planleggingssystem </a:t>
            </a:r>
          </a:p>
          <a:p>
            <a:pPr>
              <a:buFont typeface="Wingdings"/>
              <a:buChar char="à"/>
            </a:pPr>
            <a:r>
              <a:rPr lang="nb-NO" dirty="0" smtClean="0">
                <a:sym typeface="Wingdings" panose="05000000000000000000" pitchFamily="2" charset="2"/>
              </a:rPr>
              <a:t>Registrering av oppmøte på treninger</a:t>
            </a:r>
          </a:p>
          <a:p>
            <a:pPr>
              <a:buFont typeface="Wingdings"/>
              <a:buChar char="à"/>
            </a:pPr>
            <a:r>
              <a:rPr lang="nb-NO" dirty="0" smtClean="0">
                <a:sym typeface="Wingdings" panose="05000000000000000000" pitchFamily="2" charset="2"/>
              </a:rPr>
              <a:t>Info om treninger og kamper</a:t>
            </a:r>
          </a:p>
          <a:p>
            <a:pPr>
              <a:buFont typeface="Wingdings"/>
              <a:buChar char="à"/>
            </a:pPr>
            <a:r>
              <a:rPr lang="nb-NO" dirty="0" smtClean="0">
                <a:sym typeface="Wingdings" panose="05000000000000000000" pitchFamily="2" charset="2"/>
              </a:rPr>
              <a:t>Melde forfall til treninger og kamper</a:t>
            </a:r>
          </a:p>
          <a:p>
            <a:pPr>
              <a:buFont typeface="Wingdings"/>
              <a:buChar char="à"/>
            </a:pPr>
            <a:r>
              <a:rPr lang="nb-NO" dirty="0" smtClean="0">
                <a:sym typeface="Wingdings" panose="05000000000000000000" pitchFamily="2" charset="2"/>
              </a:rPr>
              <a:t>Innkalling til kamper</a:t>
            </a:r>
          </a:p>
          <a:p>
            <a:pPr>
              <a:buFont typeface="Wingdings"/>
              <a:buChar char="à"/>
            </a:pPr>
            <a:endParaRPr lang="nb-NO" dirty="0">
              <a:sym typeface="Wingdings" panose="05000000000000000000" pitchFamily="2" charset="2"/>
            </a:endParaRPr>
          </a:p>
          <a:p>
            <a:r>
              <a:rPr lang="nb-NO" dirty="0" smtClean="0">
                <a:sym typeface="Wingdings" panose="05000000000000000000" pitchFamily="2" charset="2"/>
              </a:rPr>
              <a:t>Bruk av hjemmesiden…?</a:t>
            </a:r>
          </a:p>
          <a:p>
            <a:pPr marL="0" indent="0">
              <a:buNone/>
            </a:pPr>
            <a:endParaRPr lang="nb-NO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b-NO" dirty="0">
              <a:sym typeface="Wingdings" panose="05000000000000000000" pitchFamily="2" charset="2"/>
            </a:endParaRPr>
          </a:p>
          <a:p>
            <a:endParaRPr lang="nb-NO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b-NO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b-NO" dirty="0" smtClean="0">
              <a:sym typeface="Wingdings" panose="05000000000000000000" pitchFamily="2" charset="2"/>
            </a:endParaRPr>
          </a:p>
          <a:p>
            <a:pPr>
              <a:buFont typeface="Wingdings"/>
              <a:buChar char="à"/>
            </a:pPr>
            <a:endParaRPr lang="nb-NO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b-NO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b-NO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b-NO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pPr marL="5715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355560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Administrasjon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Endring av adresse og annen informasjon</a:t>
            </a:r>
          </a:p>
          <a:p>
            <a:pPr lvl="1"/>
            <a:r>
              <a:rPr lang="nb-NO" dirty="0" smtClean="0"/>
              <a:t>Husk å sende både til NIF og oss</a:t>
            </a:r>
          </a:p>
          <a:p>
            <a:r>
              <a:rPr lang="nb-NO" dirty="0" smtClean="0"/>
              <a:t>Treningsavgifter</a:t>
            </a:r>
          </a:p>
          <a:p>
            <a:pPr lvl="1"/>
            <a:r>
              <a:rPr lang="nb-NO" dirty="0" smtClean="0"/>
              <a:t>Husk å betale i tide så vi slipper å purre</a:t>
            </a:r>
          </a:p>
          <a:p>
            <a:r>
              <a:rPr lang="nb-NO" dirty="0" smtClean="0"/>
              <a:t>Kjøp av treningsklær</a:t>
            </a:r>
          </a:p>
          <a:p>
            <a:pPr lvl="1"/>
            <a:r>
              <a:rPr lang="nb-NO" dirty="0" smtClean="0"/>
              <a:t>Ingen fellesinnkjøp i år</a:t>
            </a:r>
          </a:p>
          <a:p>
            <a:pPr lvl="1"/>
            <a:r>
              <a:rPr lang="nb-NO" dirty="0" err="1" smtClean="0"/>
              <a:t>Ca</a:t>
            </a:r>
            <a:r>
              <a:rPr lang="nb-NO" smtClean="0"/>
              <a:t> 20</a:t>
            </a:r>
            <a:r>
              <a:rPr lang="nb-NO" dirty="0" smtClean="0"/>
              <a:t>% rabatt hos Torshov sport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387631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Økonomi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Salg av Omega3-kapsler</a:t>
            </a:r>
          </a:p>
          <a:p>
            <a:pPr lvl="1"/>
            <a:r>
              <a:rPr lang="nb-NO" dirty="0" err="1" smtClean="0"/>
              <a:t>Hofset</a:t>
            </a:r>
            <a:r>
              <a:rPr lang="nb-NO" dirty="0" smtClean="0"/>
              <a:t> </a:t>
            </a:r>
            <a:r>
              <a:rPr lang="nb-NO" dirty="0" err="1" smtClean="0"/>
              <a:t>Biocare</a:t>
            </a:r>
            <a:r>
              <a:rPr lang="nb-NO" dirty="0" smtClean="0"/>
              <a:t> AS</a:t>
            </a:r>
          </a:p>
          <a:p>
            <a:pPr lvl="1"/>
            <a:r>
              <a:rPr lang="nb-NO" dirty="0" smtClean="0"/>
              <a:t>180 kapsler per boks med Omega3 laget av laks selges for kr 150</a:t>
            </a:r>
          </a:p>
          <a:p>
            <a:pPr lvl="1"/>
            <a:r>
              <a:rPr lang="nb-NO" dirty="0" smtClean="0"/>
              <a:t>Fortjeneste per boks er kr 100</a:t>
            </a:r>
          </a:p>
          <a:p>
            <a:pPr lvl="1"/>
            <a:r>
              <a:rPr lang="nb-NO" dirty="0" smtClean="0"/>
              <a:t>7 bokser per spiller gir kr 700 i lagkassa</a:t>
            </a:r>
          </a:p>
          <a:p>
            <a:r>
              <a:rPr lang="nb-NO" dirty="0" smtClean="0"/>
              <a:t>Kakelotteri</a:t>
            </a:r>
          </a:p>
          <a:p>
            <a:pPr lvl="1"/>
            <a:r>
              <a:rPr lang="nb-NO" dirty="0" smtClean="0"/>
              <a:t>Håper på 3 kakelotteri i løpet av sesongen. Det er barna som står på disse. Dato kommer. Innbyrdes bytte dersom dere ikke får det til.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xmlns="" val="39875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340</Words>
  <Application>Microsoft Office PowerPoint</Application>
  <PresentationFormat>On-screen Show (4:3)</PresentationFormat>
  <Paragraphs>85</Paragraphs>
  <Slides>9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Office-tema</vt:lpstr>
      <vt:lpstr>Nordstrand gutter 2001</vt:lpstr>
      <vt:lpstr>Treningsplan sesongen 2014</vt:lpstr>
      <vt:lpstr>Treningsplan sesongen 2014</vt:lpstr>
      <vt:lpstr>Årsplan sesongen 2014</vt:lpstr>
      <vt:lpstr>Foreløpig avtalte treningskamper</vt:lpstr>
      <vt:lpstr>Treningsleir Danmark 11-16 april</vt:lpstr>
      <vt:lpstr>Diverse</vt:lpstr>
      <vt:lpstr>Administrasjon</vt:lpstr>
      <vt:lpstr>Økonomi</vt:lpstr>
    </vt:vector>
  </TitlesOfParts>
  <Company>Gjerholm Design 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Anette Hoel</dc:creator>
  <cp:lastModifiedBy>Jan Linnerud</cp:lastModifiedBy>
  <cp:revision>35</cp:revision>
  <dcterms:created xsi:type="dcterms:W3CDTF">2012-11-28T09:40:24Z</dcterms:created>
  <dcterms:modified xsi:type="dcterms:W3CDTF">2014-01-28T08:00:17Z</dcterms:modified>
</cp:coreProperties>
</file>