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7" r:id="rId2"/>
    <p:sldId id="258" r:id="rId3"/>
    <p:sldId id="264" r:id="rId4"/>
    <p:sldId id="259" r:id="rId5"/>
    <p:sldId id="260" r:id="rId6"/>
    <p:sldId id="261" r:id="rId7"/>
    <p:sldId id="262" r:id="rId8"/>
    <p:sldId id="265" r:id="rId9"/>
    <p:sldId id="263" r:id="rId10"/>
    <p:sldId id="266" r:id="rId11"/>
    <p:sldId id="267" r:id="rId12"/>
    <p:sldId id="268" r:id="rId13"/>
    <p:sldId id="269" r:id="rId14"/>
    <p:sldId id="270" r:id="rId15"/>
    <p:sldId id="271" r:id="rId16"/>
  </p:sldIdLst>
  <p:sldSz cx="9144000" cy="6858000" type="screen4x3"/>
  <p:notesSz cx="6797675" cy="9926638"/>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998" y="-75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81B4D9EE-209A-4863-A07A-95F3D425DAC4}" type="datetimeFigureOut">
              <a:rPr lang="nb-NO" smtClean="0"/>
              <a:pPr/>
              <a:t>17.06.2014</a:t>
            </a:fld>
            <a:endParaRPr lang="nb-NO"/>
          </a:p>
        </p:txBody>
      </p:sp>
      <p:sp>
        <p:nvSpPr>
          <p:cNvPr id="4" name="Plassholder for lysbilde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6" name="Plassholder for bunntekst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A01226C5-81A8-49C9-A050-238F8FAD8C66}" type="slidenum">
              <a:rPr lang="nb-NO" smtClean="0"/>
              <a:pPr/>
              <a:t>‹#›</a:t>
            </a:fld>
            <a:endParaRPr lang="nb-NO"/>
          </a:p>
        </p:txBody>
      </p:sp>
    </p:spTree>
    <p:extLst>
      <p:ext uri="{BB962C8B-B14F-4D97-AF65-F5344CB8AC3E}">
        <p14:creationId xmlns:p14="http://schemas.microsoft.com/office/powerpoint/2010/main" val="36688323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A01226C5-81A8-49C9-A050-238F8FAD8C66}" type="slidenum">
              <a:rPr lang="nb-NO" smtClean="0"/>
              <a:pPr/>
              <a:t>1</a:t>
            </a:fld>
            <a:endParaRPr lang="nb-NO"/>
          </a:p>
        </p:txBody>
      </p:sp>
    </p:spTree>
    <p:extLst>
      <p:ext uri="{BB962C8B-B14F-4D97-AF65-F5344CB8AC3E}">
        <p14:creationId xmlns:p14="http://schemas.microsoft.com/office/powerpoint/2010/main" val="33957405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b-NO"/>
          </a:p>
        </p:txBody>
      </p:sp>
      <p:sp>
        <p:nvSpPr>
          <p:cNvPr id="4" name="Slide Number Placeholder 3"/>
          <p:cNvSpPr>
            <a:spLocks noGrp="1"/>
          </p:cNvSpPr>
          <p:nvPr>
            <p:ph type="sldNum" sz="quarter" idx="10"/>
          </p:nvPr>
        </p:nvSpPr>
        <p:spPr/>
        <p:txBody>
          <a:bodyPr/>
          <a:lstStyle/>
          <a:p>
            <a:fld id="{A01226C5-81A8-49C9-A050-238F8FAD8C66}" type="slidenum">
              <a:rPr lang="nb-NO" smtClean="0"/>
              <a:pPr/>
              <a:t>10</a:t>
            </a:fld>
            <a:endParaRPr lang="nb-NO"/>
          </a:p>
        </p:txBody>
      </p:sp>
    </p:spTree>
    <p:extLst>
      <p:ext uri="{BB962C8B-B14F-4D97-AF65-F5344CB8AC3E}">
        <p14:creationId xmlns:p14="http://schemas.microsoft.com/office/powerpoint/2010/main" val="24528492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b-NO"/>
          </a:p>
        </p:txBody>
      </p:sp>
      <p:sp>
        <p:nvSpPr>
          <p:cNvPr id="4" name="Slide Number Placeholder 3"/>
          <p:cNvSpPr>
            <a:spLocks noGrp="1"/>
          </p:cNvSpPr>
          <p:nvPr>
            <p:ph type="sldNum" sz="quarter" idx="10"/>
          </p:nvPr>
        </p:nvSpPr>
        <p:spPr/>
        <p:txBody>
          <a:bodyPr/>
          <a:lstStyle/>
          <a:p>
            <a:fld id="{A01226C5-81A8-49C9-A050-238F8FAD8C66}" type="slidenum">
              <a:rPr lang="nb-NO" smtClean="0"/>
              <a:pPr/>
              <a:t>11</a:t>
            </a:fld>
            <a:endParaRPr lang="nb-NO"/>
          </a:p>
        </p:txBody>
      </p:sp>
    </p:spTree>
    <p:extLst>
      <p:ext uri="{BB962C8B-B14F-4D97-AF65-F5344CB8AC3E}">
        <p14:creationId xmlns:p14="http://schemas.microsoft.com/office/powerpoint/2010/main" val="5057503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b-NO"/>
          </a:p>
        </p:txBody>
      </p:sp>
      <p:sp>
        <p:nvSpPr>
          <p:cNvPr id="4" name="Slide Number Placeholder 3"/>
          <p:cNvSpPr>
            <a:spLocks noGrp="1"/>
          </p:cNvSpPr>
          <p:nvPr>
            <p:ph type="sldNum" sz="quarter" idx="10"/>
          </p:nvPr>
        </p:nvSpPr>
        <p:spPr/>
        <p:txBody>
          <a:bodyPr/>
          <a:lstStyle/>
          <a:p>
            <a:fld id="{A01226C5-81A8-49C9-A050-238F8FAD8C66}" type="slidenum">
              <a:rPr lang="nb-NO" smtClean="0"/>
              <a:pPr/>
              <a:t>12</a:t>
            </a:fld>
            <a:endParaRPr lang="nb-NO"/>
          </a:p>
        </p:txBody>
      </p:sp>
    </p:spTree>
    <p:extLst>
      <p:ext uri="{BB962C8B-B14F-4D97-AF65-F5344CB8AC3E}">
        <p14:creationId xmlns:p14="http://schemas.microsoft.com/office/powerpoint/2010/main" val="20697595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b-NO"/>
          </a:p>
        </p:txBody>
      </p:sp>
      <p:sp>
        <p:nvSpPr>
          <p:cNvPr id="4" name="Slide Number Placeholder 3"/>
          <p:cNvSpPr>
            <a:spLocks noGrp="1"/>
          </p:cNvSpPr>
          <p:nvPr>
            <p:ph type="sldNum" sz="quarter" idx="10"/>
          </p:nvPr>
        </p:nvSpPr>
        <p:spPr/>
        <p:txBody>
          <a:bodyPr/>
          <a:lstStyle/>
          <a:p>
            <a:fld id="{A01226C5-81A8-49C9-A050-238F8FAD8C66}" type="slidenum">
              <a:rPr lang="nb-NO" smtClean="0"/>
              <a:pPr/>
              <a:t>13</a:t>
            </a:fld>
            <a:endParaRPr lang="nb-NO"/>
          </a:p>
        </p:txBody>
      </p:sp>
    </p:spTree>
    <p:extLst>
      <p:ext uri="{BB962C8B-B14F-4D97-AF65-F5344CB8AC3E}">
        <p14:creationId xmlns:p14="http://schemas.microsoft.com/office/powerpoint/2010/main" val="2999238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b-NO"/>
          </a:p>
        </p:txBody>
      </p:sp>
      <p:sp>
        <p:nvSpPr>
          <p:cNvPr id="4" name="Slide Number Placeholder 3"/>
          <p:cNvSpPr>
            <a:spLocks noGrp="1"/>
          </p:cNvSpPr>
          <p:nvPr>
            <p:ph type="sldNum" sz="quarter" idx="10"/>
          </p:nvPr>
        </p:nvSpPr>
        <p:spPr/>
        <p:txBody>
          <a:bodyPr/>
          <a:lstStyle/>
          <a:p>
            <a:fld id="{A01226C5-81A8-49C9-A050-238F8FAD8C66}" type="slidenum">
              <a:rPr lang="nb-NO" smtClean="0"/>
              <a:pPr/>
              <a:t>14</a:t>
            </a:fld>
            <a:endParaRPr lang="nb-NO"/>
          </a:p>
        </p:txBody>
      </p:sp>
    </p:spTree>
    <p:extLst>
      <p:ext uri="{BB962C8B-B14F-4D97-AF65-F5344CB8AC3E}">
        <p14:creationId xmlns:p14="http://schemas.microsoft.com/office/powerpoint/2010/main" val="16164981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b-NO"/>
          </a:p>
        </p:txBody>
      </p:sp>
      <p:sp>
        <p:nvSpPr>
          <p:cNvPr id="4" name="Slide Number Placeholder 3"/>
          <p:cNvSpPr>
            <a:spLocks noGrp="1"/>
          </p:cNvSpPr>
          <p:nvPr>
            <p:ph type="sldNum" sz="quarter" idx="10"/>
          </p:nvPr>
        </p:nvSpPr>
        <p:spPr/>
        <p:txBody>
          <a:bodyPr/>
          <a:lstStyle/>
          <a:p>
            <a:fld id="{A01226C5-81A8-49C9-A050-238F8FAD8C66}" type="slidenum">
              <a:rPr lang="nb-NO" smtClean="0"/>
              <a:pPr/>
              <a:t>15</a:t>
            </a:fld>
            <a:endParaRPr lang="nb-NO"/>
          </a:p>
        </p:txBody>
      </p:sp>
    </p:spTree>
    <p:extLst>
      <p:ext uri="{BB962C8B-B14F-4D97-AF65-F5344CB8AC3E}">
        <p14:creationId xmlns:p14="http://schemas.microsoft.com/office/powerpoint/2010/main" val="2999238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b-NO"/>
          </a:p>
        </p:txBody>
      </p:sp>
      <p:sp>
        <p:nvSpPr>
          <p:cNvPr id="4" name="Slide Number Placeholder 3"/>
          <p:cNvSpPr>
            <a:spLocks noGrp="1"/>
          </p:cNvSpPr>
          <p:nvPr>
            <p:ph type="sldNum" sz="quarter" idx="10"/>
          </p:nvPr>
        </p:nvSpPr>
        <p:spPr/>
        <p:txBody>
          <a:bodyPr/>
          <a:lstStyle/>
          <a:p>
            <a:fld id="{A01226C5-81A8-49C9-A050-238F8FAD8C66}" type="slidenum">
              <a:rPr lang="nb-NO" smtClean="0"/>
              <a:pPr/>
              <a:t>2</a:t>
            </a:fld>
            <a:endParaRPr lang="nb-NO"/>
          </a:p>
        </p:txBody>
      </p:sp>
    </p:spTree>
    <p:extLst>
      <p:ext uri="{BB962C8B-B14F-4D97-AF65-F5344CB8AC3E}">
        <p14:creationId xmlns:p14="http://schemas.microsoft.com/office/powerpoint/2010/main" val="27216179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b-NO"/>
          </a:p>
        </p:txBody>
      </p:sp>
      <p:sp>
        <p:nvSpPr>
          <p:cNvPr id="4" name="Slide Number Placeholder 3"/>
          <p:cNvSpPr>
            <a:spLocks noGrp="1"/>
          </p:cNvSpPr>
          <p:nvPr>
            <p:ph type="sldNum" sz="quarter" idx="10"/>
          </p:nvPr>
        </p:nvSpPr>
        <p:spPr/>
        <p:txBody>
          <a:bodyPr/>
          <a:lstStyle/>
          <a:p>
            <a:fld id="{A01226C5-81A8-49C9-A050-238F8FAD8C66}" type="slidenum">
              <a:rPr lang="nb-NO" smtClean="0"/>
              <a:pPr/>
              <a:t>3</a:t>
            </a:fld>
            <a:endParaRPr lang="nb-NO"/>
          </a:p>
        </p:txBody>
      </p:sp>
    </p:spTree>
    <p:extLst>
      <p:ext uri="{BB962C8B-B14F-4D97-AF65-F5344CB8AC3E}">
        <p14:creationId xmlns:p14="http://schemas.microsoft.com/office/powerpoint/2010/main" val="28850533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b-NO"/>
          </a:p>
        </p:txBody>
      </p:sp>
      <p:sp>
        <p:nvSpPr>
          <p:cNvPr id="4" name="Slide Number Placeholder 3"/>
          <p:cNvSpPr>
            <a:spLocks noGrp="1"/>
          </p:cNvSpPr>
          <p:nvPr>
            <p:ph type="sldNum" sz="quarter" idx="10"/>
          </p:nvPr>
        </p:nvSpPr>
        <p:spPr/>
        <p:txBody>
          <a:bodyPr/>
          <a:lstStyle/>
          <a:p>
            <a:fld id="{A01226C5-81A8-49C9-A050-238F8FAD8C66}" type="slidenum">
              <a:rPr lang="nb-NO" smtClean="0"/>
              <a:pPr/>
              <a:t>4</a:t>
            </a:fld>
            <a:endParaRPr lang="nb-NO"/>
          </a:p>
        </p:txBody>
      </p:sp>
    </p:spTree>
    <p:extLst>
      <p:ext uri="{BB962C8B-B14F-4D97-AF65-F5344CB8AC3E}">
        <p14:creationId xmlns:p14="http://schemas.microsoft.com/office/powerpoint/2010/main" val="4364102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b-NO"/>
          </a:p>
        </p:txBody>
      </p:sp>
      <p:sp>
        <p:nvSpPr>
          <p:cNvPr id="4" name="Slide Number Placeholder 3"/>
          <p:cNvSpPr>
            <a:spLocks noGrp="1"/>
          </p:cNvSpPr>
          <p:nvPr>
            <p:ph type="sldNum" sz="quarter" idx="10"/>
          </p:nvPr>
        </p:nvSpPr>
        <p:spPr/>
        <p:txBody>
          <a:bodyPr/>
          <a:lstStyle/>
          <a:p>
            <a:fld id="{A01226C5-81A8-49C9-A050-238F8FAD8C66}" type="slidenum">
              <a:rPr lang="nb-NO" smtClean="0"/>
              <a:pPr/>
              <a:t>5</a:t>
            </a:fld>
            <a:endParaRPr lang="nb-NO"/>
          </a:p>
        </p:txBody>
      </p:sp>
    </p:spTree>
    <p:extLst>
      <p:ext uri="{BB962C8B-B14F-4D97-AF65-F5344CB8AC3E}">
        <p14:creationId xmlns:p14="http://schemas.microsoft.com/office/powerpoint/2010/main" val="11855996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b-NO"/>
          </a:p>
        </p:txBody>
      </p:sp>
      <p:sp>
        <p:nvSpPr>
          <p:cNvPr id="4" name="Slide Number Placeholder 3"/>
          <p:cNvSpPr>
            <a:spLocks noGrp="1"/>
          </p:cNvSpPr>
          <p:nvPr>
            <p:ph type="sldNum" sz="quarter" idx="10"/>
          </p:nvPr>
        </p:nvSpPr>
        <p:spPr/>
        <p:txBody>
          <a:bodyPr/>
          <a:lstStyle/>
          <a:p>
            <a:fld id="{A01226C5-81A8-49C9-A050-238F8FAD8C66}" type="slidenum">
              <a:rPr lang="nb-NO" smtClean="0"/>
              <a:pPr/>
              <a:t>6</a:t>
            </a:fld>
            <a:endParaRPr lang="nb-NO"/>
          </a:p>
        </p:txBody>
      </p:sp>
    </p:spTree>
    <p:extLst>
      <p:ext uri="{BB962C8B-B14F-4D97-AF65-F5344CB8AC3E}">
        <p14:creationId xmlns:p14="http://schemas.microsoft.com/office/powerpoint/2010/main" val="5071807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b-NO"/>
          </a:p>
        </p:txBody>
      </p:sp>
      <p:sp>
        <p:nvSpPr>
          <p:cNvPr id="4" name="Slide Number Placeholder 3"/>
          <p:cNvSpPr>
            <a:spLocks noGrp="1"/>
          </p:cNvSpPr>
          <p:nvPr>
            <p:ph type="sldNum" sz="quarter" idx="10"/>
          </p:nvPr>
        </p:nvSpPr>
        <p:spPr/>
        <p:txBody>
          <a:bodyPr/>
          <a:lstStyle/>
          <a:p>
            <a:fld id="{A01226C5-81A8-49C9-A050-238F8FAD8C66}" type="slidenum">
              <a:rPr lang="nb-NO" smtClean="0"/>
              <a:pPr/>
              <a:t>7</a:t>
            </a:fld>
            <a:endParaRPr lang="nb-NO"/>
          </a:p>
        </p:txBody>
      </p:sp>
    </p:spTree>
    <p:extLst>
      <p:ext uri="{BB962C8B-B14F-4D97-AF65-F5344CB8AC3E}">
        <p14:creationId xmlns:p14="http://schemas.microsoft.com/office/powerpoint/2010/main" val="35533580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b-NO"/>
          </a:p>
        </p:txBody>
      </p:sp>
      <p:sp>
        <p:nvSpPr>
          <p:cNvPr id="4" name="Slide Number Placeholder 3"/>
          <p:cNvSpPr>
            <a:spLocks noGrp="1"/>
          </p:cNvSpPr>
          <p:nvPr>
            <p:ph type="sldNum" sz="quarter" idx="10"/>
          </p:nvPr>
        </p:nvSpPr>
        <p:spPr/>
        <p:txBody>
          <a:bodyPr/>
          <a:lstStyle/>
          <a:p>
            <a:fld id="{A01226C5-81A8-49C9-A050-238F8FAD8C66}" type="slidenum">
              <a:rPr lang="nb-NO" smtClean="0"/>
              <a:pPr/>
              <a:t>8</a:t>
            </a:fld>
            <a:endParaRPr lang="nb-NO"/>
          </a:p>
        </p:txBody>
      </p:sp>
    </p:spTree>
    <p:extLst>
      <p:ext uri="{BB962C8B-B14F-4D97-AF65-F5344CB8AC3E}">
        <p14:creationId xmlns:p14="http://schemas.microsoft.com/office/powerpoint/2010/main" val="16150242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b-NO"/>
          </a:p>
        </p:txBody>
      </p:sp>
      <p:sp>
        <p:nvSpPr>
          <p:cNvPr id="4" name="Slide Number Placeholder 3"/>
          <p:cNvSpPr>
            <a:spLocks noGrp="1"/>
          </p:cNvSpPr>
          <p:nvPr>
            <p:ph type="sldNum" sz="quarter" idx="10"/>
          </p:nvPr>
        </p:nvSpPr>
        <p:spPr/>
        <p:txBody>
          <a:bodyPr/>
          <a:lstStyle/>
          <a:p>
            <a:fld id="{A01226C5-81A8-49C9-A050-238F8FAD8C66}" type="slidenum">
              <a:rPr lang="nb-NO" smtClean="0"/>
              <a:pPr/>
              <a:t>9</a:t>
            </a:fld>
            <a:endParaRPr lang="nb-NO"/>
          </a:p>
        </p:txBody>
      </p:sp>
    </p:spTree>
    <p:extLst>
      <p:ext uri="{BB962C8B-B14F-4D97-AF65-F5344CB8AC3E}">
        <p14:creationId xmlns:p14="http://schemas.microsoft.com/office/powerpoint/2010/main" val="25023109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685800" y="2130425"/>
            <a:ext cx="7772400" cy="1470025"/>
          </a:xfrm>
        </p:spPr>
        <p:txBody>
          <a:bodyPr/>
          <a:lstStyle/>
          <a:p>
            <a:r>
              <a:rPr lang="nb-NO" smtClean="0"/>
              <a:t>Klikk for å redigere tittelstil</a:t>
            </a:r>
            <a:endParaRPr lang="nb-NO"/>
          </a:p>
        </p:txBody>
      </p:sp>
      <p:sp>
        <p:nvSpPr>
          <p:cNvPr id="3" name="Undertit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smtClean="0"/>
              <a:t>Klikk for å redigere undertittelstil i malen</a:t>
            </a:r>
            <a:endParaRPr lang="nb-NO"/>
          </a:p>
        </p:txBody>
      </p:sp>
      <p:sp>
        <p:nvSpPr>
          <p:cNvPr id="4" name="Plassholder for dato 3"/>
          <p:cNvSpPr>
            <a:spLocks noGrp="1"/>
          </p:cNvSpPr>
          <p:nvPr>
            <p:ph type="dt" sz="half" idx="10"/>
          </p:nvPr>
        </p:nvSpPr>
        <p:spPr/>
        <p:txBody>
          <a:bodyPr/>
          <a:lstStyle/>
          <a:p>
            <a:fld id="{1113EF7F-58A5-4F27-86D4-1B764C870B10}" type="datetimeFigureOut">
              <a:rPr lang="nb-NO" smtClean="0"/>
              <a:pPr/>
              <a:t>17.06.2014</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FB6AB358-F79B-4864-B544-30F3EED4B2CC}" type="slidenum">
              <a:rPr lang="nb-NO" smtClean="0"/>
              <a:pPr/>
              <a:t>‹#›</a:t>
            </a:fld>
            <a:endParaRPr lang="nb-NO"/>
          </a:p>
        </p:txBody>
      </p:sp>
    </p:spTree>
    <p:extLst>
      <p:ext uri="{BB962C8B-B14F-4D97-AF65-F5344CB8AC3E}">
        <p14:creationId xmlns:p14="http://schemas.microsoft.com/office/powerpoint/2010/main" val="3787922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loddrett tekst 2"/>
          <p:cNvSpPr>
            <a:spLocks noGrp="1"/>
          </p:cNvSpPr>
          <p:nvPr>
            <p:ph type="body" orient="vert" idx="1"/>
          </p:nvPr>
        </p:nvSpPr>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1113EF7F-58A5-4F27-86D4-1B764C870B10}" type="datetimeFigureOut">
              <a:rPr lang="nb-NO" smtClean="0"/>
              <a:pPr/>
              <a:t>17.06.2014</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FB6AB358-F79B-4864-B544-30F3EED4B2CC}" type="slidenum">
              <a:rPr lang="nb-NO" smtClean="0"/>
              <a:pPr/>
              <a:t>‹#›</a:t>
            </a:fld>
            <a:endParaRPr lang="nb-NO"/>
          </a:p>
        </p:txBody>
      </p:sp>
    </p:spTree>
    <p:extLst>
      <p:ext uri="{BB962C8B-B14F-4D97-AF65-F5344CB8AC3E}">
        <p14:creationId xmlns:p14="http://schemas.microsoft.com/office/powerpoint/2010/main" val="18722305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6629400" y="274638"/>
            <a:ext cx="2057400" cy="5851525"/>
          </a:xfrm>
        </p:spPr>
        <p:txBody>
          <a:bodyPr vert="eaVert"/>
          <a:lstStyle/>
          <a:p>
            <a:r>
              <a:rPr lang="nb-NO" smtClean="0"/>
              <a:t>Klikk for å redigere tittelstil</a:t>
            </a:r>
            <a:endParaRPr lang="nb-NO"/>
          </a:p>
        </p:txBody>
      </p:sp>
      <p:sp>
        <p:nvSpPr>
          <p:cNvPr id="3" name="Plassholder for loddrett tekst 2"/>
          <p:cNvSpPr>
            <a:spLocks noGrp="1"/>
          </p:cNvSpPr>
          <p:nvPr>
            <p:ph type="body" orient="vert" idx="1"/>
          </p:nvPr>
        </p:nvSpPr>
        <p:spPr>
          <a:xfrm>
            <a:off x="457200" y="274638"/>
            <a:ext cx="6019800" cy="5851525"/>
          </a:xfr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1113EF7F-58A5-4F27-86D4-1B764C870B10}" type="datetimeFigureOut">
              <a:rPr lang="nb-NO" smtClean="0"/>
              <a:pPr/>
              <a:t>17.06.2014</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FB6AB358-F79B-4864-B544-30F3EED4B2CC}" type="slidenum">
              <a:rPr lang="nb-NO" smtClean="0"/>
              <a:pPr/>
              <a:t>‹#›</a:t>
            </a:fld>
            <a:endParaRPr lang="nb-NO"/>
          </a:p>
        </p:txBody>
      </p:sp>
    </p:spTree>
    <p:extLst>
      <p:ext uri="{BB962C8B-B14F-4D97-AF65-F5344CB8AC3E}">
        <p14:creationId xmlns:p14="http://schemas.microsoft.com/office/powerpoint/2010/main" val="23175980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idx="1"/>
          </p:nvPr>
        </p:nvSpPr>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1113EF7F-58A5-4F27-86D4-1B764C870B10}" type="datetimeFigureOut">
              <a:rPr lang="nb-NO" smtClean="0"/>
              <a:pPr/>
              <a:t>17.06.2014</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FB6AB358-F79B-4864-B544-30F3EED4B2CC}" type="slidenum">
              <a:rPr lang="nb-NO" smtClean="0"/>
              <a:pPr/>
              <a:t>‹#›</a:t>
            </a:fld>
            <a:endParaRPr lang="nb-NO"/>
          </a:p>
        </p:txBody>
      </p:sp>
    </p:spTree>
    <p:extLst>
      <p:ext uri="{BB962C8B-B14F-4D97-AF65-F5344CB8AC3E}">
        <p14:creationId xmlns:p14="http://schemas.microsoft.com/office/powerpoint/2010/main" val="1914737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p:cNvSpPr>
            <a:spLocks noGrp="1"/>
          </p:cNvSpPr>
          <p:nvPr>
            <p:ph type="title"/>
          </p:nvPr>
        </p:nvSpPr>
        <p:spPr>
          <a:xfrm>
            <a:off x="722313" y="4406900"/>
            <a:ext cx="7772400" cy="1362075"/>
          </a:xfrm>
        </p:spPr>
        <p:txBody>
          <a:bodyPr anchor="t"/>
          <a:lstStyle>
            <a:lvl1pPr algn="l">
              <a:defRPr sz="4000" b="1" cap="all"/>
            </a:lvl1pPr>
          </a:lstStyle>
          <a:p>
            <a:r>
              <a:rPr lang="nb-NO" smtClean="0"/>
              <a:t>Klikk for å redigere tittelstil</a:t>
            </a:r>
            <a:endParaRPr lang="nb-NO"/>
          </a:p>
        </p:txBody>
      </p:sp>
      <p:sp>
        <p:nvSpPr>
          <p:cNvPr id="3" name="Plassholder f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smtClean="0"/>
              <a:t>Klikk for å redigere tekststiler i malen</a:t>
            </a:r>
          </a:p>
        </p:txBody>
      </p:sp>
      <p:sp>
        <p:nvSpPr>
          <p:cNvPr id="4" name="Plassholder for dato 3"/>
          <p:cNvSpPr>
            <a:spLocks noGrp="1"/>
          </p:cNvSpPr>
          <p:nvPr>
            <p:ph type="dt" sz="half" idx="10"/>
          </p:nvPr>
        </p:nvSpPr>
        <p:spPr/>
        <p:txBody>
          <a:bodyPr/>
          <a:lstStyle/>
          <a:p>
            <a:fld id="{1113EF7F-58A5-4F27-86D4-1B764C870B10}" type="datetimeFigureOut">
              <a:rPr lang="nb-NO" smtClean="0"/>
              <a:pPr/>
              <a:t>17.06.2014</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FB6AB358-F79B-4864-B544-30F3EED4B2CC}" type="slidenum">
              <a:rPr lang="nb-NO" smtClean="0"/>
              <a:pPr/>
              <a:t>‹#›</a:t>
            </a:fld>
            <a:endParaRPr lang="nb-NO"/>
          </a:p>
        </p:txBody>
      </p:sp>
    </p:spTree>
    <p:extLst>
      <p:ext uri="{BB962C8B-B14F-4D97-AF65-F5344CB8AC3E}">
        <p14:creationId xmlns:p14="http://schemas.microsoft.com/office/powerpoint/2010/main" val="32256340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inn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dato 4"/>
          <p:cNvSpPr>
            <a:spLocks noGrp="1"/>
          </p:cNvSpPr>
          <p:nvPr>
            <p:ph type="dt" sz="half" idx="10"/>
          </p:nvPr>
        </p:nvSpPr>
        <p:spPr/>
        <p:txBody>
          <a:bodyPr/>
          <a:lstStyle/>
          <a:p>
            <a:fld id="{1113EF7F-58A5-4F27-86D4-1B764C870B10}" type="datetimeFigureOut">
              <a:rPr lang="nb-NO" smtClean="0"/>
              <a:pPr/>
              <a:t>17.06.2014</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FB6AB358-F79B-4864-B544-30F3EED4B2CC}" type="slidenum">
              <a:rPr lang="nb-NO" smtClean="0"/>
              <a:pPr/>
              <a:t>‹#›</a:t>
            </a:fld>
            <a:endParaRPr lang="nb-NO"/>
          </a:p>
        </p:txBody>
      </p:sp>
    </p:spTree>
    <p:extLst>
      <p:ext uri="{BB962C8B-B14F-4D97-AF65-F5344CB8AC3E}">
        <p14:creationId xmlns:p14="http://schemas.microsoft.com/office/powerpoint/2010/main" val="33748768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lvl1pPr>
              <a:defRPr/>
            </a:lvl1pPr>
          </a:lstStyle>
          <a:p>
            <a:r>
              <a:rPr lang="nb-NO" smtClean="0"/>
              <a:t>Klikk for å redigere tittelstil</a:t>
            </a:r>
            <a:endParaRPr lang="nb-NO"/>
          </a:p>
        </p:txBody>
      </p:sp>
      <p:sp>
        <p:nvSpPr>
          <p:cNvPr id="3" name="Plassholder f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4" name="Plassholder for inn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6" name="Plassholder for inn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7" name="Plassholder for dato 6"/>
          <p:cNvSpPr>
            <a:spLocks noGrp="1"/>
          </p:cNvSpPr>
          <p:nvPr>
            <p:ph type="dt" sz="half" idx="10"/>
          </p:nvPr>
        </p:nvSpPr>
        <p:spPr/>
        <p:txBody>
          <a:bodyPr/>
          <a:lstStyle/>
          <a:p>
            <a:fld id="{1113EF7F-58A5-4F27-86D4-1B764C870B10}" type="datetimeFigureOut">
              <a:rPr lang="nb-NO" smtClean="0"/>
              <a:pPr/>
              <a:t>17.06.2014</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FB6AB358-F79B-4864-B544-30F3EED4B2CC}" type="slidenum">
              <a:rPr lang="nb-NO" smtClean="0"/>
              <a:pPr/>
              <a:t>‹#›</a:t>
            </a:fld>
            <a:endParaRPr lang="nb-NO"/>
          </a:p>
        </p:txBody>
      </p:sp>
    </p:spTree>
    <p:extLst>
      <p:ext uri="{BB962C8B-B14F-4D97-AF65-F5344CB8AC3E}">
        <p14:creationId xmlns:p14="http://schemas.microsoft.com/office/powerpoint/2010/main" val="24266106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dato 2"/>
          <p:cNvSpPr>
            <a:spLocks noGrp="1"/>
          </p:cNvSpPr>
          <p:nvPr>
            <p:ph type="dt" sz="half" idx="10"/>
          </p:nvPr>
        </p:nvSpPr>
        <p:spPr/>
        <p:txBody>
          <a:bodyPr/>
          <a:lstStyle/>
          <a:p>
            <a:fld id="{1113EF7F-58A5-4F27-86D4-1B764C870B10}" type="datetimeFigureOut">
              <a:rPr lang="nb-NO" smtClean="0"/>
              <a:pPr/>
              <a:t>17.06.2014</a:t>
            </a:fld>
            <a:endParaRPr lang="nb-NO"/>
          </a:p>
        </p:txBody>
      </p:sp>
      <p:sp>
        <p:nvSpPr>
          <p:cNvPr id="4" name="Plassholder for bunntekst 3"/>
          <p:cNvSpPr>
            <a:spLocks noGrp="1"/>
          </p:cNvSpPr>
          <p:nvPr>
            <p:ph type="ftr" sz="quarter" idx="11"/>
          </p:nvPr>
        </p:nvSpPr>
        <p:spPr/>
        <p:txBody>
          <a:bodyPr/>
          <a:lstStyle/>
          <a:p>
            <a:endParaRPr lang="nb-NO"/>
          </a:p>
        </p:txBody>
      </p:sp>
      <p:sp>
        <p:nvSpPr>
          <p:cNvPr id="5" name="Plassholder for lysbildenummer 4"/>
          <p:cNvSpPr>
            <a:spLocks noGrp="1"/>
          </p:cNvSpPr>
          <p:nvPr>
            <p:ph type="sldNum" sz="quarter" idx="12"/>
          </p:nvPr>
        </p:nvSpPr>
        <p:spPr/>
        <p:txBody>
          <a:bodyPr/>
          <a:lstStyle/>
          <a:p>
            <a:fld id="{FB6AB358-F79B-4864-B544-30F3EED4B2CC}" type="slidenum">
              <a:rPr lang="nb-NO" smtClean="0"/>
              <a:pPr/>
              <a:t>‹#›</a:t>
            </a:fld>
            <a:endParaRPr lang="nb-NO"/>
          </a:p>
        </p:txBody>
      </p:sp>
    </p:spTree>
    <p:extLst>
      <p:ext uri="{BB962C8B-B14F-4D97-AF65-F5344CB8AC3E}">
        <p14:creationId xmlns:p14="http://schemas.microsoft.com/office/powerpoint/2010/main" val="33822408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fld id="{1113EF7F-58A5-4F27-86D4-1B764C870B10}" type="datetimeFigureOut">
              <a:rPr lang="nb-NO" smtClean="0"/>
              <a:pPr/>
              <a:t>17.06.2014</a:t>
            </a:fld>
            <a:endParaRPr lang="nb-NO"/>
          </a:p>
        </p:txBody>
      </p:sp>
      <p:sp>
        <p:nvSpPr>
          <p:cNvPr id="3" name="Plassholder for bunntekst 2"/>
          <p:cNvSpPr>
            <a:spLocks noGrp="1"/>
          </p:cNvSpPr>
          <p:nvPr>
            <p:ph type="ftr" sz="quarter" idx="11"/>
          </p:nvPr>
        </p:nvSpPr>
        <p:spPr/>
        <p:txBody>
          <a:bodyPr/>
          <a:lstStyle/>
          <a:p>
            <a:endParaRPr lang="nb-NO"/>
          </a:p>
        </p:txBody>
      </p:sp>
      <p:sp>
        <p:nvSpPr>
          <p:cNvPr id="4" name="Plassholder for lysbildenummer 3"/>
          <p:cNvSpPr>
            <a:spLocks noGrp="1"/>
          </p:cNvSpPr>
          <p:nvPr>
            <p:ph type="sldNum" sz="quarter" idx="12"/>
          </p:nvPr>
        </p:nvSpPr>
        <p:spPr/>
        <p:txBody>
          <a:bodyPr/>
          <a:lstStyle/>
          <a:p>
            <a:fld id="{FB6AB358-F79B-4864-B544-30F3EED4B2CC}" type="slidenum">
              <a:rPr lang="nb-NO" smtClean="0"/>
              <a:pPr/>
              <a:t>‹#›</a:t>
            </a:fld>
            <a:endParaRPr lang="nb-NO"/>
          </a:p>
        </p:txBody>
      </p:sp>
    </p:spTree>
    <p:extLst>
      <p:ext uri="{BB962C8B-B14F-4D97-AF65-F5344CB8AC3E}">
        <p14:creationId xmlns:p14="http://schemas.microsoft.com/office/powerpoint/2010/main" val="12937495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457200" y="273050"/>
            <a:ext cx="3008313" cy="1162050"/>
          </a:xfrm>
        </p:spPr>
        <p:txBody>
          <a:bodyPr anchor="b"/>
          <a:lstStyle>
            <a:lvl1pPr algn="l">
              <a:defRPr sz="2000" b="1"/>
            </a:lvl1pPr>
          </a:lstStyle>
          <a:p>
            <a:r>
              <a:rPr lang="nb-NO" smtClean="0"/>
              <a:t>Klikk for å redigere tittelstil</a:t>
            </a:r>
            <a:endParaRPr lang="nb-NO"/>
          </a:p>
        </p:txBody>
      </p:sp>
      <p:sp>
        <p:nvSpPr>
          <p:cNvPr id="3" name="Plassholder for inn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Plassholder for dato 4"/>
          <p:cNvSpPr>
            <a:spLocks noGrp="1"/>
          </p:cNvSpPr>
          <p:nvPr>
            <p:ph type="dt" sz="half" idx="10"/>
          </p:nvPr>
        </p:nvSpPr>
        <p:spPr/>
        <p:txBody>
          <a:bodyPr/>
          <a:lstStyle/>
          <a:p>
            <a:fld id="{1113EF7F-58A5-4F27-86D4-1B764C870B10}" type="datetimeFigureOut">
              <a:rPr lang="nb-NO" smtClean="0"/>
              <a:pPr/>
              <a:t>17.06.2014</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FB6AB358-F79B-4864-B544-30F3EED4B2CC}" type="slidenum">
              <a:rPr lang="nb-NO" smtClean="0"/>
              <a:pPr/>
              <a:t>‹#›</a:t>
            </a:fld>
            <a:endParaRPr lang="nb-NO"/>
          </a:p>
        </p:txBody>
      </p:sp>
    </p:spTree>
    <p:extLst>
      <p:ext uri="{BB962C8B-B14F-4D97-AF65-F5344CB8AC3E}">
        <p14:creationId xmlns:p14="http://schemas.microsoft.com/office/powerpoint/2010/main" val="24172059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1792288" y="4800600"/>
            <a:ext cx="5486400" cy="566738"/>
          </a:xfrm>
        </p:spPr>
        <p:txBody>
          <a:bodyPr anchor="b"/>
          <a:lstStyle>
            <a:lvl1pPr algn="l">
              <a:defRPr sz="2000" b="1"/>
            </a:lvl1pPr>
          </a:lstStyle>
          <a:p>
            <a:r>
              <a:rPr lang="nb-NO" smtClean="0"/>
              <a:t>Klikk for å redigere tittelstil</a:t>
            </a:r>
            <a:endParaRPr lang="nb-NO"/>
          </a:p>
        </p:txBody>
      </p:sp>
      <p:sp>
        <p:nvSpPr>
          <p:cNvPr id="3" name="Plassholder for bil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Plassholder for dato 4"/>
          <p:cNvSpPr>
            <a:spLocks noGrp="1"/>
          </p:cNvSpPr>
          <p:nvPr>
            <p:ph type="dt" sz="half" idx="10"/>
          </p:nvPr>
        </p:nvSpPr>
        <p:spPr/>
        <p:txBody>
          <a:bodyPr/>
          <a:lstStyle/>
          <a:p>
            <a:fld id="{1113EF7F-58A5-4F27-86D4-1B764C870B10}" type="datetimeFigureOut">
              <a:rPr lang="nb-NO" smtClean="0"/>
              <a:pPr/>
              <a:t>17.06.2014</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FB6AB358-F79B-4864-B544-30F3EED4B2CC}" type="slidenum">
              <a:rPr lang="nb-NO" smtClean="0"/>
              <a:pPr/>
              <a:t>‹#›</a:t>
            </a:fld>
            <a:endParaRPr lang="nb-NO"/>
          </a:p>
        </p:txBody>
      </p:sp>
    </p:spTree>
    <p:extLst>
      <p:ext uri="{BB962C8B-B14F-4D97-AF65-F5344CB8AC3E}">
        <p14:creationId xmlns:p14="http://schemas.microsoft.com/office/powerpoint/2010/main" val="37496240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b-NO" smtClean="0"/>
              <a:t>Klikk for å redigere tittelstil</a:t>
            </a:r>
            <a:endParaRPr lang="nb-NO"/>
          </a:p>
        </p:txBody>
      </p:sp>
      <p:sp>
        <p:nvSpPr>
          <p:cNvPr id="3" name="Plassholder f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13EF7F-58A5-4F27-86D4-1B764C870B10}" type="datetimeFigureOut">
              <a:rPr lang="nb-NO" smtClean="0"/>
              <a:pPr/>
              <a:t>17.06.2014</a:t>
            </a:fld>
            <a:endParaRPr lang="nb-NO"/>
          </a:p>
        </p:txBody>
      </p:sp>
      <p:sp>
        <p:nvSpPr>
          <p:cNvPr id="5" name="Plassholder for bunn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Plassholder for lysbilde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6AB358-F79B-4864-B544-30F3EED4B2CC}" type="slidenum">
              <a:rPr lang="nb-NO" smtClean="0"/>
              <a:pPr/>
              <a:t>‹#›</a:t>
            </a:fld>
            <a:endParaRPr lang="nb-NO"/>
          </a:p>
        </p:txBody>
      </p:sp>
    </p:spTree>
    <p:extLst>
      <p:ext uri="{BB962C8B-B14F-4D97-AF65-F5344CB8AC3E}">
        <p14:creationId xmlns:p14="http://schemas.microsoft.com/office/powerpoint/2010/main" val="9345880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nordstrand-if.no/sider/tekst.asp?side=1" TargetMode="External"/></Relationships>
</file>

<file path=ppt/slides/_rels/slide10.xml.rels><?xml version="1.0" encoding="UTF-8" standalone="yes"?>
<Relationships xmlns="http://schemas.openxmlformats.org/package/2006/relationships"><Relationship Id="rId3" Type="http://schemas.openxmlformats.org/officeDocument/2006/relationships/hyperlink" Target="http://www.nordstrand-if.no/sider/tekst.asp?side=1"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hyperlink" Target="http://www.nordstrand-if.no/sider/tekst.asp?side=1"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4.emf"/><Relationship Id="rId5" Type="http://schemas.openxmlformats.org/officeDocument/2006/relationships/image" Target="../media/image3.png"/><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hyperlink" Target="http://www.nordstrand-if.no/sider/tekst.asp?side=1" TargetMode="External"/><Relationship Id="rId4" Type="http://schemas.openxmlformats.org/officeDocument/2006/relationships/image" Target="../media/image5.emf"/></Relationships>
</file>

<file path=ppt/slides/_rels/slide13.xml.rels><?xml version="1.0" encoding="UTF-8" standalone="yes"?>
<Relationships xmlns="http://schemas.openxmlformats.org/package/2006/relationships"><Relationship Id="rId3" Type="http://schemas.openxmlformats.org/officeDocument/2006/relationships/hyperlink" Target="http://www.nordstrand-if.no/sider/tekst.asp?side=1"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nordstrand-if.no/sider/tekst.asp?side=1"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hyperlink" Target="http://www.nordstrand-if.no/sider/tekst.asp?side=1"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hyperlink" Target="http://www.nordstrand-if.no/sider/tekst.asp?side=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hyperlink" Target="http://www.nordstrand-if.no/sider/tekst.asp?side=1"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hyperlink" Target="http://www.nordstrand-if.no/sider/tekst.asp?side=1"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hyperlink" Target="http://www.nordstrand-if.no/sider/tekst.asp?side=1"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hyperlink" Target="http://www.nordstrand-if.no/sider/tekst.asp?side=1" TargetMode="External"/><Relationship Id="rId2" Type="http://schemas.openxmlformats.org/officeDocument/2006/relationships/notesSlide" Target="../notesSlides/notesSlide7.xml"/><Relationship Id="rId1" Type="http://schemas.openxmlformats.org/officeDocument/2006/relationships/slideLayout" Target="../slideLayouts/slideLayout4.xml"/><Relationship Id="rId5" Type="http://schemas.openxmlformats.org/officeDocument/2006/relationships/image" Target="../media/image3.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hyperlink" Target="http://www.nordstrand-if.no/sider/tekst.asp?side=1"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hyperlink" Target="http://www.nordstrand-if.no/sider/tekst.asp?side=1"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ctrTitle"/>
          </p:nvPr>
        </p:nvSpPr>
        <p:spPr>
          <a:xfrm>
            <a:off x="1264096" y="14759"/>
            <a:ext cx="7772400" cy="1470025"/>
          </a:xfrm>
        </p:spPr>
        <p:txBody>
          <a:bodyPr/>
          <a:lstStyle/>
          <a:p>
            <a:r>
              <a:rPr lang="nb-NO" dirty="0" smtClean="0"/>
              <a:t>Foreldremøte NIF håndball 2003</a:t>
            </a:r>
            <a:endParaRPr lang="nb-NO" dirty="0"/>
          </a:p>
        </p:txBody>
      </p:sp>
      <p:sp>
        <p:nvSpPr>
          <p:cNvPr id="5" name="Undertittel 4"/>
          <p:cNvSpPr>
            <a:spLocks noGrp="1"/>
          </p:cNvSpPr>
          <p:nvPr>
            <p:ph type="subTitle" idx="1"/>
          </p:nvPr>
        </p:nvSpPr>
        <p:spPr>
          <a:xfrm>
            <a:off x="1403648" y="3861048"/>
            <a:ext cx="6400800" cy="1752600"/>
          </a:xfrm>
        </p:spPr>
        <p:txBody>
          <a:bodyPr/>
          <a:lstStyle/>
          <a:p>
            <a:r>
              <a:rPr lang="nb-NO" dirty="0" err="1" smtClean="0"/>
              <a:t>Niffen</a:t>
            </a:r>
            <a:r>
              <a:rPr lang="nb-NO" dirty="0" smtClean="0"/>
              <a:t> 17.30</a:t>
            </a:r>
            <a:endParaRPr lang="nb-NO" dirty="0"/>
          </a:p>
        </p:txBody>
      </p:sp>
      <p:pic>
        <p:nvPicPr>
          <p:cNvPr id="1026" name="Picture 2" descr="http://www.nordstrand-if.no/nordstrand-if/bilder/Lagbildet-Nordstrand-blad.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1560" y="1484784"/>
            <a:ext cx="7776864" cy="486574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Nordstrand Idrettsforening">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53576" y="116631"/>
            <a:ext cx="1152525" cy="714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44023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395536" y="259507"/>
            <a:ext cx="8229600" cy="1143000"/>
          </a:xfrm>
        </p:spPr>
        <p:txBody>
          <a:bodyPr/>
          <a:lstStyle/>
          <a:p>
            <a:r>
              <a:rPr lang="nb-NO" dirty="0" smtClean="0"/>
              <a:t>Info fra Støtteapparatet</a:t>
            </a:r>
            <a:endParaRPr lang="nb-NO" dirty="0"/>
          </a:p>
        </p:txBody>
      </p:sp>
      <p:sp>
        <p:nvSpPr>
          <p:cNvPr id="3" name="Plassholder for innhold 2"/>
          <p:cNvSpPr>
            <a:spLocks noGrp="1"/>
          </p:cNvSpPr>
          <p:nvPr>
            <p:ph idx="1"/>
          </p:nvPr>
        </p:nvSpPr>
        <p:spPr/>
        <p:txBody>
          <a:bodyPr/>
          <a:lstStyle/>
          <a:p>
            <a:r>
              <a:rPr lang="nb-NO" dirty="0" smtClean="0"/>
              <a:t>Oppsummering </a:t>
            </a:r>
            <a:r>
              <a:rPr lang="nb-NO" dirty="0" err="1" smtClean="0"/>
              <a:t>Fr.Cup</a:t>
            </a:r>
            <a:r>
              <a:rPr lang="nb-NO" dirty="0" smtClean="0"/>
              <a:t> v/Anne Mette</a:t>
            </a:r>
          </a:p>
          <a:p>
            <a:r>
              <a:rPr lang="nb-NO" dirty="0" smtClean="0"/>
              <a:t>Økonomi</a:t>
            </a:r>
          </a:p>
          <a:p>
            <a:r>
              <a:rPr lang="nb-NO" dirty="0" smtClean="0"/>
              <a:t>Treningsdresser</a:t>
            </a:r>
          </a:p>
          <a:p>
            <a:r>
              <a:rPr lang="nb-NO" dirty="0" smtClean="0"/>
              <a:t>Drakter</a:t>
            </a:r>
          </a:p>
          <a:p>
            <a:r>
              <a:rPr lang="nb-NO" dirty="0"/>
              <a:t>Vakter</a:t>
            </a:r>
          </a:p>
          <a:p>
            <a:endParaRPr lang="nb-NO" dirty="0" smtClean="0"/>
          </a:p>
          <a:p>
            <a:endParaRPr lang="nb-NO" dirty="0"/>
          </a:p>
        </p:txBody>
      </p:sp>
      <p:pic>
        <p:nvPicPr>
          <p:cNvPr id="2050" name="Picture 2" descr="Nordstrand Idrettsforening">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53577" y="116632"/>
            <a:ext cx="1152525" cy="714375"/>
          </a:xfrm>
          <a:prstGeom prst="rect">
            <a:avLst/>
          </a:prstGeom>
          <a:noFill/>
          <a:extLst>
            <a:ext uri="{909E8E84-426E-40DD-AFC4-6F175D3DCCD1}">
              <a14:hiddenFill xmlns:a14="http://schemas.microsoft.com/office/drawing/2010/main">
                <a:solidFill>
                  <a:srgbClr val="FFFFFF"/>
                </a:solidFill>
              </a14:hiddenFill>
            </a:ext>
          </a:extLst>
        </p:spPr>
      </p:pic>
      <p:pic>
        <p:nvPicPr>
          <p:cNvPr id="2060" name="Picture 1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771800" y="6259785"/>
            <a:ext cx="2734257" cy="558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63280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260648"/>
            <a:ext cx="8229600" cy="1143000"/>
          </a:xfrm>
        </p:spPr>
        <p:txBody>
          <a:bodyPr/>
          <a:lstStyle/>
          <a:p>
            <a:r>
              <a:rPr lang="nb-NO" dirty="0" smtClean="0"/>
              <a:t>Økonomi</a:t>
            </a:r>
            <a:endParaRPr lang="nb-NO" dirty="0"/>
          </a:p>
        </p:txBody>
      </p:sp>
      <p:pic>
        <p:nvPicPr>
          <p:cNvPr id="4" name="Picture 2" descr="Nordstrand Idrettsforenin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3577" y="116632"/>
            <a:ext cx="1152525" cy="71437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1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71800" y="6259785"/>
            <a:ext cx="2734257" cy="558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19150" y="2185988"/>
            <a:ext cx="7505700" cy="2486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192201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Økonomi</a:t>
            </a:r>
            <a:endParaRPr lang="nb-NO" dirty="0"/>
          </a:p>
        </p:txBody>
      </p:sp>
      <p:pic>
        <p:nvPicPr>
          <p:cNvPr id="5" name="Picture 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71800" y="6259785"/>
            <a:ext cx="2734257" cy="558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4270" y="1255602"/>
            <a:ext cx="6428010" cy="46769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2" descr="Nordstrand Idrettsforening">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3577" y="116632"/>
            <a:ext cx="1152525" cy="714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715428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dirty="0" smtClean="0"/>
              <a:t>Foreldrekontaktinfo</a:t>
            </a:r>
            <a:endParaRPr lang="nb-NO" dirty="0"/>
          </a:p>
        </p:txBody>
      </p:sp>
      <p:sp>
        <p:nvSpPr>
          <p:cNvPr id="3" name="Content Placeholder 2"/>
          <p:cNvSpPr>
            <a:spLocks noGrp="1"/>
          </p:cNvSpPr>
          <p:nvPr>
            <p:ph idx="1"/>
          </p:nvPr>
        </p:nvSpPr>
        <p:spPr/>
        <p:txBody>
          <a:bodyPr/>
          <a:lstStyle/>
          <a:p>
            <a:r>
              <a:rPr lang="nb-NO" dirty="0" smtClean="0"/>
              <a:t>Vakter </a:t>
            </a:r>
          </a:p>
          <a:p>
            <a:r>
              <a:rPr lang="nb-NO" dirty="0" smtClean="0"/>
              <a:t>Treningsdresser</a:t>
            </a:r>
          </a:p>
          <a:p>
            <a:r>
              <a:rPr lang="nb-NO" dirty="0" smtClean="0"/>
              <a:t>Drakter</a:t>
            </a:r>
          </a:p>
          <a:p>
            <a:r>
              <a:rPr lang="nb-NO" dirty="0" smtClean="0"/>
              <a:t>Tilbakemeldinger fra foreldregruppen</a:t>
            </a:r>
            <a:endParaRPr lang="nb-NO" dirty="0"/>
          </a:p>
        </p:txBody>
      </p:sp>
      <p:pic>
        <p:nvPicPr>
          <p:cNvPr id="4" name="Picture 2" descr="Nordstrand Idrettsforenin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3577" y="116632"/>
            <a:ext cx="1152525" cy="714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406106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71400"/>
            <a:ext cx="8229600" cy="1143000"/>
          </a:xfrm>
        </p:spPr>
        <p:txBody>
          <a:bodyPr>
            <a:normAutofit/>
          </a:bodyPr>
          <a:lstStyle/>
          <a:p>
            <a:r>
              <a:rPr lang="nb-NO" sz="3600" dirty="0" smtClean="0"/>
              <a:t>Vaktliste</a:t>
            </a:r>
            <a:endParaRPr lang="nb-NO" sz="36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61537598"/>
              </p:ext>
            </p:extLst>
          </p:nvPr>
        </p:nvGraphicFramePr>
        <p:xfrm>
          <a:off x="539552" y="601415"/>
          <a:ext cx="8136902" cy="6321951"/>
        </p:xfrm>
        <a:graphic>
          <a:graphicData uri="http://schemas.openxmlformats.org/drawingml/2006/table">
            <a:tbl>
              <a:tblPr>
                <a:tableStyleId>{5C22544A-7EE6-4342-B048-85BDC9FD1C3A}</a:tableStyleId>
              </a:tblPr>
              <a:tblGrid>
                <a:gridCol w="1037649"/>
                <a:gridCol w="1262474"/>
                <a:gridCol w="1037649"/>
                <a:gridCol w="1037649"/>
                <a:gridCol w="1595387"/>
                <a:gridCol w="2166094"/>
              </a:tblGrid>
              <a:tr h="185321">
                <a:tc>
                  <a:txBody>
                    <a:bodyPr/>
                    <a:lstStyle/>
                    <a:p>
                      <a:pPr algn="l" fontAlgn="b"/>
                      <a:r>
                        <a:rPr lang="nb-NO" sz="1600" b="1" u="none" strike="noStrike" dirty="0">
                          <a:solidFill>
                            <a:srgbClr val="FF0000"/>
                          </a:solidFill>
                          <a:effectLst/>
                        </a:rPr>
                        <a:t> </a:t>
                      </a:r>
                      <a:r>
                        <a:rPr lang="nb-NO" sz="1600" b="1" u="none" strike="noStrike" dirty="0" smtClean="0">
                          <a:solidFill>
                            <a:srgbClr val="FF0000"/>
                          </a:solidFill>
                          <a:effectLst/>
                        </a:rPr>
                        <a:t>Navn</a:t>
                      </a:r>
                      <a:endParaRPr lang="nb-NO" sz="1600" b="1" i="0" u="none" strike="noStrike" dirty="0">
                        <a:solidFill>
                          <a:srgbClr val="FF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600" b="1" u="none" strike="noStrike" dirty="0">
                          <a:solidFill>
                            <a:srgbClr val="FF0000"/>
                          </a:solidFill>
                          <a:effectLst/>
                        </a:rPr>
                        <a:t>27.okt</a:t>
                      </a:r>
                      <a:endParaRPr lang="nb-NO" sz="1600" b="1" i="0" u="none" strike="noStrike" dirty="0">
                        <a:solidFill>
                          <a:srgbClr val="FF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600" b="1" u="none" strike="noStrike" dirty="0">
                          <a:solidFill>
                            <a:srgbClr val="FF0000"/>
                          </a:solidFill>
                          <a:effectLst/>
                        </a:rPr>
                        <a:t>Kakelodd</a:t>
                      </a:r>
                      <a:endParaRPr lang="nb-NO" sz="1600" b="1" i="0" u="none" strike="noStrike" dirty="0">
                        <a:solidFill>
                          <a:srgbClr val="FF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600" b="1" u="none" strike="noStrike" dirty="0">
                          <a:solidFill>
                            <a:srgbClr val="FF0000"/>
                          </a:solidFill>
                          <a:effectLst/>
                        </a:rPr>
                        <a:t>12.jan</a:t>
                      </a:r>
                      <a:endParaRPr lang="nb-NO" sz="1600" b="1" i="0" u="none" strike="noStrike" dirty="0">
                        <a:solidFill>
                          <a:srgbClr val="FF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600" b="1" u="none" strike="noStrike" dirty="0">
                          <a:solidFill>
                            <a:srgbClr val="FF0000"/>
                          </a:solidFill>
                          <a:effectLst/>
                        </a:rPr>
                        <a:t>16.03  (12-16.15)</a:t>
                      </a:r>
                      <a:endParaRPr lang="nb-NO" sz="1600" b="1" i="0" u="none" strike="noStrike" dirty="0">
                        <a:solidFill>
                          <a:srgbClr val="FF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600" b="1" u="none" strike="noStrike" dirty="0">
                          <a:solidFill>
                            <a:srgbClr val="FF0000"/>
                          </a:solidFill>
                          <a:effectLst/>
                        </a:rPr>
                        <a:t>Antall vakter </a:t>
                      </a:r>
                      <a:endParaRPr lang="nb-NO" sz="1600" b="1" i="0" u="none" strike="noStrike" dirty="0">
                        <a:solidFill>
                          <a:srgbClr val="FF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6230">
                <a:tc>
                  <a:txBody>
                    <a:bodyPr/>
                    <a:lstStyle/>
                    <a:p>
                      <a:pPr algn="l" fontAlgn="b"/>
                      <a:r>
                        <a:rPr lang="nb-NO" sz="1100" b="1" u="none" strike="noStrike" dirty="0">
                          <a:effectLst/>
                        </a:rPr>
                        <a:t>Aksel </a:t>
                      </a:r>
                      <a:endParaRPr lang="nb-NO" sz="1100" b="1" i="0" u="none" strike="noStrike" dirty="0">
                        <a:solidFill>
                          <a:srgbClr val="000000"/>
                        </a:solidFill>
                        <a:effectLst/>
                        <a:latin typeface="Arial"/>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nb-NO" sz="1200" u="none" strike="noStrike">
                          <a:effectLst/>
                        </a:rPr>
                        <a:t> </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X</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 </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nb-NO" sz="1200" u="none" strike="noStrike" dirty="0">
                          <a:effectLst/>
                        </a:rPr>
                        <a:t> </a:t>
                      </a:r>
                      <a:endParaRPr lang="nb-NO" sz="1200" b="0" i="0" u="none" strike="noStrike" dirty="0">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dirty="0">
                          <a:effectLst/>
                        </a:rPr>
                        <a:t>1</a:t>
                      </a:r>
                      <a:endParaRPr lang="nb-NO" sz="1200" b="0" i="0" u="none" strike="noStrike" dirty="0">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6230">
                <a:tc>
                  <a:txBody>
                    <a:bodyPr/>
                    <a:lstStyle/>
                    <a:p>
                      <a:pPr algn="l" fontAlgn="b"/>
                      <a:r>
                        <a:rPr lang="nb-NO" sz="1100" b="1" u="none" strike="noStrike" dirty="0">
                          <a:effectLst/>
                        </a:rPr>
                        <a:t>Alfred</a:t>
                      </a:r>
                      <a:endParaRPr lang="nb-NO" sz="1100" b="1" i="0" u="none" strike="noStrike" dirty="0">
                        <a:solidFill>
                          <a:srgbClr val="000000"/>
                        </a:solidFill>
                        <a:effectLst/>
                        <a:latin typeface="Arial"/>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kantina</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 </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dirty="0">
                          <a:effectLst/>
                        </a:rPr>
                        <a:t>1</a:t>
                      </a:r>
                      <a:endParaRPr lang="nb-NO" sz="1200" b="0" i="0" u="none" strike="noStrike" dirty="0">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6230">
                <a:tc>
                  <a:txBody>
                    <a:bodyPr/>
                    <a:lstStyle/>
                    <a:p>
                      <a:pPr algn="l" fontAlgn="b"/>
                      <a:r>
                        <a:rPr lang="nb-NO" sz="1200" b="1" u="none" strike="noStrike" dirty="0">
                          <a:effectLst/>
                        </a:rPr>
                        <a:t>Andreas</a:t>
                      </a:r>
                      <a:endParaRPr lang="nb-NO" sz="1200" b="1" i="0" u="none" strike="noStrike" dirty="0">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kantina</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 </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 </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 </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1</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6230">
                <a:tc>
                  <a:txBody>
                    <a:bodyPr/>
                    <a:lstStyle/>
                    <a:p>
                      <a:pPr algn="l" fontAlgn="b"/>
                      <a:r>
                        <a:rPr lang="nb-NO" sz="1100" b="1" u="none" strike="noStrike" dirty="0">
                          <a:effectLst/>
                        </a:rPr>
                        <a:t>Audun</a:t>
                      </a:r>
                      <a:endParaRPr lang="nb-NO" sz="1100" b="1" i="0" u="none" strike="noStrike" dirty="0">
                        <a:solidFill>
                          <a:srgbClr val="000000"/>
                        </a:solidFill>
                        <a:effectLst/>
                        <a:latin typeface="Arial"/>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kantina</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 </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Billett</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 </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2</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6230">
                <a:tc>
                  <a:txBody>
                    <a:bodyPr/>
                    <a:lstStyle/>
                    <a:p>
                      <a:pPr algn="l" fontAlgn="b"/>
                      <a:r>
                        <a:rPr lang="nb-NO" sz="1100" b="1" u="none" strike="noStrike" dirty="0">
                          <a:effectLst/>
                        </a:rPr>
                        <a:t>August </a:t>
                      </a:r>
                      <a:endParaRPr lang="nb-NO" sz="1100" b="1" i="0" u="none" strike="noStrike" dirty="0">
                        <a:solidFill>
                          <a:srgbClr val="000000"/>
                        </a:solidFill>
                        <a:effectLst/>
                        <a:latin typeface="Arial"/>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sekratariat</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 </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 </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Sekretariat</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2</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5708">
                <a:tc>
                  <a:txBody>
                    <a:bodyPr/>
                    <a:lstStyle/>
                    <a:p>
                      <a:pPr algn="l" fontAlgn="b"/>
                      <a:r>
                        <a:rPr lang="nb-NO" sz="1100" b="1" u="none" strike="noStrike">
                          <a:effectLst/>
                        </a:rPr>
                        <a:t>Eirik</a:t>
                      </a:r>
                      <a:endParaRPr lang="nb-NO" sz="1100" b="1" i="0" u="none" strike="noStrike">
                        <a:solidFill>
                          <a:srgbClr val="000000"/>
                        </a:solidFill>
                        <a:effectLst/>
                        <a:latin typeface="Arial"/>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dirty="0">
                          <a:effectLst/>
                        </a:rPr>
                        <a:t>Trener</a:t>
                      </a:r>
                      <a:endParaRPr lang="nb-NO" sz="1200" b="0" i="0" u="none" strike="noStrike" dirty="0">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X</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 </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 </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1</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6230">
                <a:tc>
                  <a:txBody>
                    <a:bodyPr/>
                    <a:lstStyle/>
                    <a:p>
                      <a:pPr algn="l" fontAlgn="b"/>
                      <a:r>
                        <a:rPr lang="nb-NO" sz="1100" b="1" u="none" strike="noStrike" dirty="0">
                          <a:effectLst/>
                        </a:rPr>
                        <a:t>Felix Hugo</a:t>
                      </a:r>
                      <a:endParaRPr lang="nb-NO" sz="1100" b="1" i="0" u="none" strike="noStrike" dirty="0">
                        <a:solidFill>
                          <a:srgbClr val="000000"/>
                        </a:solidFill>
                        <a:effectLst/>
                        <a:latin typeface="Arial"/>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dirty="0" err="1">
                          <a:effectLst/>
                        </a:rPr>
                        <a:t>kanina</a:t>
                      </a:r>
                      <a:endParaRPr lang="nb-NO" sz="1200" b="0" i="0" u="none" strike="noStrike" dirty="0">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 </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 </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 </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1</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6230">
                <a:tc>
                  <a:txBody>
                    <a:bodyPr/>
                    <a:lstStyle/>
                    <a:p>
                      <a:pPr algn="l" fontAlgn="b"/>
                      <a:r>
                        <a:rPr lang="nb-NO" sz="1100" b="1" u="none" strike="noStrike">
                          <a:effectLst/>
                        </a:rPr>
                        <a:t>Filip O</a:t>
                      </a:r>
                      <a:endParaRPr lang="nb-NO" sz="1100" b="1" i="0" u="none" strike="noStrike">
                        <a:solidFill>
                          <a:srgbClr val="000000"/>
                        </a:solidFill>
                        <a:effectLst/>
                        <a:latin typeface="Arial"/>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kantina</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 </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 </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 </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1</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6230">
                <a:tc>
                  <a:txBody>
                    <a:bodyPr/>
                    <a:lstStyle/>
                    <a:p>
                      <a:pPr algn="l" fontAlgn="b"/>
                      <a:r>
                        <a:rPr lang="nb-NO" sz="1100" b="1" u="none" strike="noStrike" dirty="0">
                          <a:effectLst/>
                        </a:rPr>
                        <a:t>Filip R</a:t>
                      </a:r>
                      <a:endParaRPr lang="nb-NO" sz="1100" b="1" i="0" u="none" strike="noStrike" dirty="0">
                        <a:solidFill>
                          <a:srgbClr val="000000"/>
                        </a:solidFill>
                        <a:effectLst/>
                        <a:latin typeface="Arial"/>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Avløser</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dirty="0">
                          <a:effectLst/>
                        </a:rPr>
                        <a:t> </a:t>
                      </a:r>
                      <a:endParaRPr lang="nb-NO" sz="1200" b="0" i="0" u="none" strike="noStrike" dirty="0">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 </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Billett</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2</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6230">
                <a:tc>
                  <a:txBody>
                    <a:bodyPr/>
                    <a:lstStyle/>
                    <a:p>
                      <a:pPr algn="l" fontAlgn="b"/>
                      <a:r>
                        <a:rPr lang="nb-NO" sz="1200" b="1" u="none" strike="noStrike">
                          <a:effectLst/>
                        </a:rPr>
                        <a:t>Filip  S</a:t>
                      </a:r>
                      <a:endParaRPr lang="nb-NO" sz="1200" b="1"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algn="ctr" fontAlgn="b"/>
                      <a:r>
                        <a:rPr lang="nb-NO" sz="1200" u="none" strike="noStrike" dirty="0">
                          <a:ln>
                            <a:solidFill>
                              <a:sysClr val="windowText" lastClr="000000"/>
                            </a:solidFill>
                          </a:ln>
                          <a:effectLst/>
                        </a:rPr>
                        <a:t>Trener</a:t>
                      </a:r>
                      <a:endParaRPr lang="nb-NO" sz="1200" b="0" i="0" u="none" strike="noStrike" dirty="0">
                        <a:ln>
                          <a:solidFill>
                            <a:sysClr val="windowText" lastClr="000000"/>
                          </a:solidFill>
                        </a:ln>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nb-NO"/>
                    </a:p>
                  </a:txBody>
                  <a:tcPr/>
                </a:tc>
                <a:tc hMerge="1">
                  <a:txBody>
                    <a:bodyPr/>
                    <a:lstStyle/>
                    <a:p>
                      <a:endParaRPr lang="nb-NO"/>
                    </a:p>
                  </a:txBody>
                  <a:tcPr/>
                </a:tc>
                <a:tc hMerge="1">
                  <a:txBody>
                    <a:bodyPr/>
                    <a:lstStyle/>
                    <a:p>
                      <a:endParaRPr lang="nb-NO"/>
                    </a:p>
                  </a:txBody>
                  <a:tcPr/>
                </a:tc>
                <a:tc hMerge="1">
                  <a:txBody>
                    <a:bodyPr/>
                    <a:lstStyle/>
                    <a:p>
                      <a:endParaRPr lang="nb-NO"/>
                    </a:p>
                  </a:txBody>
                  <a:tcPr/>
                </a:tc>
              </a:tr>
              <a:tr h="176230">
                <a:tc>
                  <a:txBody>
                    <a:bodyPr/>
                    <a:lstStyle/>
                    <a:p>
                      <a:pPr algn="l" fontAlgn="b"/>
                      <a:r>
                        <a:rPr lang="nb-NO" sz="1100" b="1" u="none" strike="noStrike">
                          <a:effectLst/>
                        </a:rPr>
                        <a:t>Henrik </a:t>
                      </a:r>
                      <a:endParaRPr lang="nb-NO" sz="1100" b="1" i="0" u="none" strike="noStrike">
                        <a:solidFill>
                          <a:srgbClr val="000000"/>
                        </a:solidFill>
                        <a:effectLst/>
                        <a:latin typeface="Arial"/>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dirty="0">
                          <a:effectLst/>
                        </a:rPr>
                        <a:t> </a:t>
                      </a:r>
                      <a:endParaRPr lang="nb-NO" sz="1200" b="0" i="0" u="none" strike="noStrike" dirty="0">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XX</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 </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 </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2</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6230">
                <a:tc>
                  <a:txBody>
                    <a:bodyPr/>
                    <a:lstStyle/>
                    <a:p>
                      <a:pPr algn="l" fontAlgn="b"/>
                      <a:r>
                        <a:rPr lang="nb-NO" sz="1100" b="1" u="none" strike="noStrike" dirty="0">
                          <a:effectLst/>
                        </a:rPr>
                        <a:t>Herman</a:t>
                      </a:r>
                      <a:endParaRPr lang="nb-NO" sz="1100" b="1" i="0" u="none" strike="noStrike" dirty="0">
                        <a:solidFill>
                          <a:srgbClr val="000000"/>
                        </a:solidFill>
                        <a:effectLst/>
                        <a:latin typeface="Arial"/>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sekretariat</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X</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Sekretariat</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 </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2</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6230">
                <a:tc>
                  <a:txBody>
                    <a:bodyPr/>
                    <a:lstStyle/>
                    <a:p>
                      <a:pPr algn="l" fontAlgn="b"/>
                      <a:r>
                        <a:rPr lang="nb-NO" sz="1100" b="1" u="none" strike="noStrike" dirty="0">
                          <a:effectLst/>
                        </a:rPr>
                        <a:t>Jonathan K</a:t>
                      </a:r>
                      <a:endParaRPr lang="nb-NO" sz="1100" b="1" i="0" u="none" strike="noStrike" dirty="0">
                        <a:solidFill>
                          <a:srgbClr val="000000"/>
                        </a:solidFill>
                        <a:effectLst/>
                        <a:latin typeface="Arial"/>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 </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dirty="0">
                          <a:effectLst/>
                        </a:rPr>
                        <a:t>X</a:t>
                      </a:r>
                      <a:endParaRPr lang="nb-NO" sz="1200" b="0" i="0" u="none" strike="noStrike" dirty="0">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dirty="0">
                          <a:effectLst/>
                        </a:rPr>
                        <a:t> </a:t>
                      </a:r>
                      <a:endParaRPr lang="nb-NO" sz="1200" b="0" i="0" u="none" strike="noStrike" dirty="0">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 </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1</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6230">
                <a:tc>
                  <a:txBody>
                    <a:bodyPr/>
                    <a:lstStyle/>
                    <a:p>
                      <a:pPr algn="l" fontAlgn="b"/>
                      <a:r>
                        <a:rPr lang="nb-NO" sz="1200" b="1" u="none" strike="noStrike">
                          <a:effectLst/>
                        </a:rPr>
                        <a:t>Jonathan R</a:t>
                      </a:r>
                      <a:endParaRPr lang="nb-NO" sz="1200" b="1"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Billetvakt</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 </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 </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 </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1</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6230">
                <a:tc>
                  <a:txBody>
                    <a:bodyPr/>
                    <a:lstStyle/>
                    <a:p>
                      <a:pPr algn="l" fontAlgn="b"/>
                      <a:r>
                        <a:rPr lang="nb-NO" sz="1100" b="1" u="none" strike="noStrike" dirty="0">
                          <a:effectLst/>
                        </a:rPr>
                        <a:t>Julius</a:t>
                      </a:r>
                      <a:endParaRPr lang="nb-NO" sz="1100" b="1" i="0" u="none" strike="noStrike" dirty="0">
                        <a:solidFill>
                          <a:srgbClr val="000000"/>
                        </a:solidFill>
                        <a:effectLst/>
                        <a:latin typeface="Arial"/>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algn="ctr" fontAlgn="b"/>
                      <a:r>
                        <a:rPr lang="nb-NO" sz="1200" u="none" strike="noStrike" dirty="0">
                          <a:ln>
                            <a:solidFill>
                              <a:sysClr val="windowText" lastClr="000000"/>
                            </a:solidFill>
                          </a:ln>
                          <a:effectLst/>
                        </a:rPr>
                        <a:t>Trener</a:t>
                      </a:r>
                      <a:endParaRPr lang="nb-NO" sz="1200" b="0" i="0" u="none" strike="noStrike" dirty="0">
                        <a:ln>
                          <a:solidFill>
                            <a:sysClr val="windowText" lastClr="000000"/>
                          </a:solidFill>
                        </a:ln>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nb-NO"/>
                    </a:p>
                  </a:txBody>
                  <a:tcPr/>
                </a:tc>
                <a:tc hMerge="1">
                  <a:txBody>
                    <a:bodyPr/>
                    <a:lstStyle/>
                    <a:p>
                      <a:endParaRPr lang="nb-NO"/>
                    </a:p>
                  </a:txBody>
                  <a:tcPr/>
                </a:tc>
                <a:tc hMerge="1">
                  <a:txBody>
                    <a:bodyPr/>
                    <a:lstStyle/>
                    <a:p>
                      <a:endParaRPr lang="nb-NO"/>
                    </a:p>
                  </a:txBody>
                  <a:tcPr/>
                </a:tc>
                <a:tc hMerge="1">
                  <a:txBody>
                    <a:bodyPr/>
                    <a:lstStyle/>
                    <a:p>
                      <a:endParaRPr lang="nb-NO"/>
                    </a:p>
                  </a:txBody>
                  <a:tcPr/>
                </a:tc>
              </a:tr>
              <a:tr h="176230">
                <a:tc>
                  <a:txBody>
                    <a:bodyPr/>
                    <a:lstStyle/>
                    <a:p>
                      <a:pPr algn="l" fontAlgn="b"/>
                      <a:r>
                        <a:rPr lang="nb-NO" sz="1100" b="1" u="none" strike="noStrike" dirty="0">
                          <a:effectLst/>
                        </a:rPr>
                        <a:t>Kasper </a:t>
                      </a:r>
                      <a:endParaRPr lang="nb-NO" sz="1100" b="1" i="0" u="none" strike="noStrike" dirty="0">
                        <a:solidFill>
                          <a:srgbClr val="000000"/>
                        </a:solidFill>
                        <a:effectLst/>
                        <a:latin typeface="Arial"/>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 </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X</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 </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dirty="0">
                          <a:effectLst/>
                        </a:rPr>
                        <a:t> </a:t>
                      </a:r>
                      <a:endParaRPr lang="nb-NO" sz="1200" b="0" i="0" u="none" strike="noStrike" dirty="0">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dirty="0">
                          <a:effectLst/>
                        </a:rPr>
                        <a:t>1</a:t>
                      </a:r>
                      <a:endParaRPr lang="nb-NO" sz="1200" b="0" i="0" u="none" strike="noStrike" dirty="0">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6230">
                <a:tc>
                  <a:txBody>
                    <a:bodyPr/>
                    <a:lstStyle/>
                    <a:p>
                      <a:pPr algn="l" fontAlgn="b"/>
                      <a:r>
                        <a:rPr lang="nb-NO" sz="1100" b="1" u="none" strike="noStrike" dirty="0">
                          <a:effectLst/>
                        </a:rPr>
                        <a:t>Liam</a:t>
                      </a:r>
                      <a:endParaRPr lang="nb-NO" sz="1100" b="1" i="0" u="none" strike="noStrike" dirty="0">
                        <a:solidFill>
                          <a:srgbClr val="000000"/>
                        </a:solidFill>
                        <a:effectLst/>
                        <a:latin typeface="Arial"/>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Billetvakt</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dirty="0">
                          <a:effectLst/>
                        </a:rPr>
                        <a:t> </a:t>
                      </a:r>
                      <a:endParaRPr lang="nb-NO" sz="1200" b="0" i="0" u="none" strike="noStrike" dirty="0">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 </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 </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1</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6230">
                <a:tc>
                  <a:txBody>
                    <a:bodyPr/>
                    <a:lstStyle/>
                    <a:p>
                      <a:pPr algn="l" fontAlgn="b"/>
                      <a:r>
                        <a:rPr lang="nb-NO" sz="1100" b="1" u="none" strike="noStrike" dirty="0">
                          <a:effectLst/>
                        </a:rPr>
                        <a:t>Martin</a:t>
                      </a:r>
                      <a:endParaRPr lang="nb-NO" sz="1100" b="1" i="0" u="none" strike="noStrike" dirty="0">
                        <a:solidFill>
                          <a:srgbClr val="000000"/>
                        </a:solidFill>
                        <a:effectLst/>
                        <a:latin typeface="Arial"/>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 </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dirty="0">
                          <a:effectLst/>
                        </a:rPr>
                        <a:t> </a:t>
                      </a:r>
                      <a:endParaRPr lang="nb-NO" sz="1200" b="0" i="0" u="none" strike="noStrike" dirty="0">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dirty="0">
                          <a:effectLst/>
                        </a:rPr>
                        <a:t>Kantina</a:t>
                      </a:r>
                      <a:endParaRPr lang="nb-NO" sz="1200" b="0" i="0" u="none" strike="noStrike" dirty="0">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 </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1</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6230">
                <a:tc>
                  <a:txBody>
                    <a:bodyPr/>
                    <a:lstStyle/>
                    <a:p>
                      <a:pPr algn="l" fontAlgn="b"/>
                      <a:r>
                        <a:rPr lang="nb-NO" sz="1100" b="1" u="none" strike="noStrike" dirty="0">
                          <a:effectLst/>
                        </a:rPr>
                        <a:t>Mathias </a:t>
                      </a:r>
                      <a:endParaRPr lang="nb-NO" sz="1100" b="1" i="0" u="none" strike="noStrike" dirty="0">
                        <a:solidFill>
                          <a:srgbClr val="000000"/>
                        </a:solidFill>
                        <a:effectLst/>
                        <a:latin typeface="Arial"/>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Avløser</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 </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dirty="0">
                          <a:effectLst/>
                        </a:rPr>
                        <a:t> </a:t>
                      </a:r>
                      <a:endParaRPr lang="nb-NO" sz="1200" b="0" i="0" u="none" strike="noStrike" dirty="0">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Avløser</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2</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6230">
                <a:tc>
                  <a:txBody>
                    <a:bodyPr/>
                    <a:lstStyle/>
                    <a:p>
                      <a:pPr algn="l" fontAlgn="b"/>
                      <a:r>
                        <a:rPr lang="nb-NO" sz="1100" b="1" u="none" strike="noStrike" dirty="0">
                          <a:effectLst/>
                        </a:rPr>
                        <a:t>Mats</a:t>
                      </a:r>
                      <a:endParaRPr lang="nb-NO" sz="1100" b="1" i="0" u="none" strike="noStrike" dirty="0">
                        <a:solidFill>
                          <a:srgbClr val="000000"/>
                        </a:solidFill>
                        <a:effectLst/>
                        <a:latin typeface="Arial"/>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kantina</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 </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Sekretariat</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dirty="0">
                          <a:effectLst/>
                        </a:rPr>
                        <a:t> </a:t>
                      </a:r>
                      <a:endParaRPr lang="nb-NO" sz="1200" b="0" i="0" u="none" strike="noStrike" dirty="0">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2</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6230">
                <a:tc>
                  <a:txBody>
                    <a:bodyPr/>
                    <a:lstStyle/>
                    <a:p>
                      <a:pPr algn="l" fontAlgn="b"/>
                      <a:r>
                        <a:rPr lang="nb-NO" sz="1200" b="1" u="none" strike="noStrike">
                          <a:effectLst/>
                        </a:rPr>
                        <a:t>Mikael</a:t>
                      </a:r>
                      <a:endParaRPr lang="nb-NO" sz="1200" b="1"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Kantina</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 </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 </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Kantina</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2</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6230">
                <a:tc>
                  <a:txBody>
                    <a:bodyPr/>
                    <a:lstStyle/>
                    <a:p>
                      <a:pPr algn="l" fontAlgn="b"/>
                      <a:r>
                        <a:rPr lang="nb-NO" sz="1100" b="1" u="none" strike="noStrike">
                          <a:effectLst/>
                        </a:rPr>
                        <a:t>Mikkel</a:t>
                      </a:r>
                      <a:endParaRPr lang="nb-NO" sz="1100" b="1" i="0" u="none" strike="noStrike">
                        <a:solidFill>
                          <a:srgbClr val="000000"/>
                        </a:solidFill>
                        <a:effectLst/>
                        <a:latin typeface="Arial"/>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sekretariat</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 </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 </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Kantina</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dirty="0">
                          <a:effectLst/>
                        </a:rPr>
                        <a:t>2</a:t>
                      </a:r>
                      <a:endParaRPr lang="nb-NO" sz="1200" b="0" i="0" u="none" strike="noStrike" dirty="0">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6230">
                <a:tc>
                  <a:txBody>
                    <a:bodyPr/>
                    <a:lstStyle/>
                    <a:p>
                      <a:pPr algn="l" fontAlgn="b"/>
                      <a:r>
                        <a:rPr lang="nb-NO" sz="1100" b="1" u="none" strike="noStrike" dirty="0" err="1">
                          <a:effectLst/>
                        </a:rPr>
                        <a:t>NicolaiE</a:t>
                      </a:r>
                      <a:endParaRPr lang="nb-NO" sz="1100" b="1" i="0" u="none" strike="noStrike" dirty="0">
                        <a:solidFill>
                          <a:srgbClr val="000000"/>
                        </a:solidFill>
                        <a:effectLst/>
                        <a:latin typeface="Arial"/>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algn="ctr" fontAlgn="b"/>
                      <a:r>
                        <a:rPr lang="nb-NO" sz="1200" u="none" strike="noStrike" dirty="0">
                          <a:ln>
                            <a:solidFill>
                              <a:sysClr val="windowText" lastClr="000000"/>
                            </a:solidFill>
                          </a:ln>
                          <a:effectLst/>
                        </a:rPr>
                        <a:t>Trener</a:t>
                      </a:r>
                      <a:endParaRPr lang="nb-NO" sz="1200" b="0" i="0" u="none" strike="noStrike" dirty="0">
                        <a:ln>
                          <a:solidFill>
                            <a:sysClr val="windowText" lastClr="000000"/>
                          </a:solidFill>
                        </a:ln>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nb-NO"/>
                    </a:p>
                  </a:txBody>
                  <a:tcPr/>
                </a:tc>
                <a:tc hMerge="1">
                  <a:txBody>
                    <a:bodyPr/>
                    <a:lstStyle/>
                    <a:p>
                      <a:endParaRPr lang="nb-NO"/>
                    </a:p>
                  </a:txBody>
                  <a:tcPr/>
                </a:tc>
                <a:tc hMerge="1">
                  <a:txBody>
                    <a:bodyPr/>
                    <a:lstStyle/>
                    <a:p>
                      <a:endParaRPr lang="nb-NO"/>
                    </a:p>
                  </a:txBody>
                  <a:tcPr/>
                </a:tc>
                <a:tc hMerge="1">
                  <a:txBody>
                    <a:bodyPr/>
                    <a:lstStyle/>
                    <a:p>
                      <a:endParaRPr lang="nb-NO"/>
                    </a:p>
                  </a:txBody>
                  <a:tcPr/>
                </a:tc>
              </a:tr>
              <a:tr h="176230">
                <a:tc>
                  <a:txBody>
                    <a:bodyPr/>
                    <a:lstStyle/>
                    <a:p>
                      <a:pPr algn="l" fontAlgn="b"/>
                      <a:r>
                        <a:rPr lang="nb-NO" sz="1100" b="1" u="none" strike="noStrike">
                          <a:effectLst/>
                        </a:rPr>
                        <a:t>Nikolai H</a:t>
                      </a:r>
                      <a:endParaRPr lang="nb-NO" sz="1100" b="1" i="0" u="none" strike="noStrike">
                        <a:solidFill>
                          <a:srgbClr val="000000"/>
                        </a:solidFill>
                        <a:effectLst/>
                        <a:latin typeface="Arial"/>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sekretariat</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 </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 </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Sekretariat</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dirty="0">
                          <a:effectLst/>
                        </a:rPr>
                        <a:t>2</a:t>
                      </a:r>
                      <a:endParaRPr lang="nb-NO" sz="1200" b="0" i="0" u="none" strike="noStrike" dirty="0">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6230">
                <a:tc>
                  <a:txBody>
                    <a:bodyPr/>
                    <a:lstStyle/>
                    <a:p>
                      <a:pPr algn="l" fontAlgn="b"/>
                      <a:r>
                        <a:rPr lang="nb-NO" sz="1100" b="1" u="none" strike="noStrike">
                          <a:effectLst/>
                        </a:rPr>
                        <a:t>Oliver </a:t>
                      </a:r>
                      <a:endParaRPr lang="nb-NO" sz="1100" b="1" i="0" u="none" strike="noStrike">
                        <a:solidFill>
                          <a:srgbClr val="000000"/>
                        </a:solidFill>
                        <a:effectLst/>
                        <a:latin typeface="Arial"/>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sekratariat</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 </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 </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 </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dirty="0">
                          <a:effectLst/>
                        </a:rPr>
                        <a:t>1</a:t>
                      </a:r>
                      <a:endParaRPr lang="nb-NO" sz="1200" b="0" i="0" u="none" strike="noStrike" dirty="0">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6230">
                <a:tc>
                  <a:txBody>
                    <a:bodyPr/>
                    <a:lstStyle/>
                    <a:p>
                      <a:pPr algn="l" fontAlgn="b"/>
                      <a:r>
                        <a:rPr lang="nb-NO" sz="1100" b="1" u="none" strike="noStrike">
                          <a:effectLst/>
                        </a:rPr>
                        <a:t>Peder</a:t>
                      </a:r>
                      <a:endParaRPr lang="nb-NO" sz="1100" b="1" i="0" u="none" strike="noStrike">
                        <a:solidFill>
                          <a:srgbClr val="000000"/>
                        </a:solidFill>
                        <a:effectLst/>
                        <a:latin typeface="Arial"/>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kantina</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 </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 </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 </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1</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6230">
                <a:tc>
                  <a:txBody>
                    <a:bodyPr/>
                    <a:lstStyle/>
                    <a:p>
                      <a:pPr algn="l" fontAlgn="b"/>
                      <a:r>
                        <a:rPr lang="nb-NO" sz="1200" b="1" u="none" strike="noStrike" dirty="0">
                          <a:effectLst/>
                        </a:rPr>
                        <a:t>Samuel </a:t>
                      </a:r>
                      <a:endParaRPr lang="nb-NO" sz="1200" b="1" i="0" u="none" strike="noStrike" dirty="0">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sekratariat</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X</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 </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 </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dirty="0">
                          <a:effectLst/>
                        </a:rPr>
                        <a:t>2</a:t>
                      </a:r>
                      <a:endParaRPr lang="nb-NO" sz="1200" b="0" i="0" u="none" strike="noStrike" dirty="0">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6230">
                <a:tc>
                  <a:txBody>
                    <a:bodyPr/>
                    <a:lstStyle/>
                    <a:p>
                      <a:pPr algn="l" fontAlgn="b"/>
                      <a:r>
                        <a:rPr lang="nb-NO" sz="1200" b="1" u="none" strike="noStrike" dirty="0">
                          <a:effectLst/>
                        </a:rPr>
                        <a:t>Sebastian</a:t>
                      </a:r>
                      <a:endParaRPr lang="nb-NO" sz="1200" b="1" i="0" u="none" strike="noStrike" dirty="0">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kantina</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 </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 </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 </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dirty="0">
                          <a:effectLst/>
                        </a:rPr>
                        <a:t>1</a:t>
                      </a:r>
                      <a:endParaRPr lang="nb-NO" sz="1200" b="0" i="0" u="none" strike="noStrike" dirty="0">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6230">
                <a:tc>
                  <a:txBody>
                    <a:bodyPr/>
                    <a:lstStyle/>
                    <a:p>
                      <a:pPr algn="l" fontAlgn="b"/>
                      <a:r>
                        <a:rPr lang="nb-NO" sz="1100" b="1" u="none" strike="noStrike" dirty="0">
                          <a:effectLst/>
                        </a:rPr>
                        <a:t>Thomas</a:t>
                      </a:r>
                      <a:endParaRPr lang="nb-NO" sz="1100" b="1" i="0" u="none" strike="noStrike" dirty="0">
                        <a:solidFill>
                          <a:srgbClr val="000000"/>
                        </a:solidFill>
                        <a:effectLst/>
                        <a:latin typeface="Arial"/>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 </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X</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Kantina</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 </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dirty="0">
                          <a:effectLst/>
                        </a:rPr>
                        <a:t>1</a:t>
                      </a:r>
                      <a:endParaRPr lang="nb-NO" sz="1200" b="0" i="0" u="none" strike="noStrike" dirty="0">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6230">
                <a:tc>
                  <a:txBody>
                    <a:bodyPr/>
                    <a:lstStyle/>
                    <a:p>
                      <a:pPr algn="l" fontAlgn="b"/>
                      <a:r>
                        <a:rPr lang="nb-NO" sz="1100" b="1" u="none" strike="noStrike" dirty="0">
                          <a:effectLst/>
                        </a:rPr>
                        <a:t>Tobias</a:t>
                      </a:r>
                      <a:endParaRPr lang="nb-NO" sz="1100" b="1" i="0" u="none" strike="noStrike" dirty="0">
                        <a:solidFill>
                          <a:srgbClr val="000000"/>
                        </a:solidFill>
                        <a:effectLst/>
                        <a:latin typeface="Arial"/>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Bilettvakt</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 </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Avløser</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Kantina</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dirty="0">
                          <a:effectLst/>
                        </a:rPr>
                        <a:t>3</a:t>
                      </a:r>
                      <a:endParaRPr lang="nb-NO" sz="1200" b="0" i="0" u="none" strike="noStrike" dirty="0">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6230">
                <a:tc>
                  <a:txBody>
                    <a:bodyPr/>
                    <a:lstStyle/>
                    <a:p>
                      <a:pPr algn="l" fontAlgn="b"/>
                      <a:r>
                        <a:rPr lang="nb-NO" sz="1200" b="1" u="none" strike="noStrike" dirty="0">
                          <a:effectLst/>
                        </a:rPr>
                        <a:t>Tord </a:t>
                      </a:r>
                      <a:endParaRPr lang="nb-NO" sz="1200" b="1" i="0" u="none" strike="noStrike" dirty="0">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 </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X</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Kantina</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 </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dirty="0">
                          <a:effectLst/>
                        </a:rPr>
                        <a:t>2</a:t>
                      </a:r>
                      <a:endParaRPr lang="nb-NO" sz="1200" b="0" i="0" u="none" strike="noStrike" dirty="0">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6230">
                <a:tc>
                  <a:txBody>
                    <a:bodyPr/>
                    <a:lstStyle/>
                    <a:p>
                      <a:pPr algn="l" fontAlgn="b"/>
                      <a:r>
                        <a:rPr lang="nb-NO" sz="1200" b="1" u="none" strike="noStrike" dirty="0">
                          <a:effectLst/>
                        </a:rPr>
                        <a:t>William</a:t>
                      </a:r>
                      <a:endParaRPr lang="nb-NO" sz="1200" b="1" i="0" u="none" strike="noStrike" dirty="0">
                        <a:solidFill>
                          <a:srgbClr val="000000"/>
                        </a:solidFill>
                        <a:effectLst/>
                        <a:latin typeface="Arial"/>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Avløser</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 </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a:effectLst/>
                        </a:rPr>
                        <a:t> </a:t>
                      </a:r>
                      <a:endParaRPr lang="nb-NO" sz="1200" b="0" i="0" u="none" strike="noStrike">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dirty="0">
                          <a:effectLst/>
                        </a:rPr>
                        <a:t> </a:t>
                      </a:r>
                      <a:endParaRPr lang="nb-NO" sz="1200" b="0" i="0" u="none" strike="noStrike" dirty="0">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nb-NO" sz="1200" u="none" strike="noStrike" dirty="0">
                          <a:effectLst/>
                        </a:rPr>
                        <a:t>1</a:t>
                      </a:r>
                      <a:endParaRPr lang="nb-NO" sz="1200" b="0" i="0" u="none" strike="noStrike" dirty="0">
                        <a:solidFill>
                          <a:srgbClr val="000000"/>
                        </a:solidFill>
                        <a:effectLst/>
                        <a:latin typeface="Calibri"/>
                      </a:endParaRPr>
                    </a:p>
                  </a:txBody>
                  <a:tcPr marL="6847" marR="6847" marT="684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5480414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dirty="0" smtClean="0"/>
              <a:t>Foreldrekontaktinfo</a:t>
            </a:r>
            <a:endParaRPr lang="nb-NO" dirty="0"/>
          </a:p>
        </p:txBody>
      </p:sp>
      <p:sp>
        <p:nvSpPr>
          <p:cNvPr id="3" name="Content Placeholder 2"/>
          <p:cNvSpPr>
            <a:spLocks noGrp="1"/>
          </p:cNvSpPr>
          <p:nvPr>
            <p:ph idx="1"/>
          </p:nvPr>
        </p:nvSpPr>
        <p:spPr/>
        <p:txBody>
          <a:bodyPr/>
          <a:lstStyle/>
          <a:p>
            <a:r>
              <a:rPr lang="nb-NO" dirty="0" smtClean="0"/>
              <a:t>Vakter </a:t>
            </a:r>
          </a:p>
          <a:p>
            <a:r>
              <a:rPr lang="nb-NO" dirty="0" smtClean="0"/>
              <a:t>Treningsdresser</a:t>
            </a:r>
          </a:p>
          <a:p>
            <a:r>
              <a:rPr lang="nb-NO" dirty="0" smtClean="0"/>
              <a:t>Drakter</a:t>
            </a:r>
          </a:p>
          <a:p>
            <a:r>
              <a:rPr lang="nb-NO" dirty="0" smtClean="0"/>
              <a:t>Tilbakemeldinger fra foreldregruppen</a:t>
            </a:r>
          </a:p>
          <a:p>
            <a:pPr lvl="1"/>
            <a:r>
              <a:rPr lang="nb-NO" dirty="0" smtClean="0"/>
              <a:t>Gjennom året</a:t>
            </a:r>
          </a:p>
          <a:p>
            <a:pPr lvl="1"/>
            <a:r>
              <a:rPr lang="nb-NO" dirty="0" smtClean="0"/>
              <a:t>Siste sjanse……</a:t>
            </a:r>
            <a:endParaRPr lang="nb-NO" dirty="0"/>
          </a:p>
        </p:txBody>
      </p:sp>
      <p:pic>
        <p:nvPicPr>
          <p:cNvPr id="4" name="Picture 2" descr="Nordstrand Idrettsforenin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3577" y="116632"/>
            <a:ext cx="1152525" cy="714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402531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AGENDA</a:t>
            </a:r>
            <a:endParaRPr lang="nb-NO" dirty="0"/>
          </a:p>
        </p:txBody>
      </p:sp>
      <p:sp>
        <p:nvSpPr>
          <p:cNvPr id="3" name="Plassholder for innhold 2"/>
          <p:cNvSpPr>
            <a:spLocks noGrp="1"/>
          </p:cNvSpPr>
          <p:nvPr>
            <p:ph idx="1"/>
          </p:nvPr>
        </p:nvSpPr>
        <p:spPr/>
        <p:txBody>
          <a:bodyPr>
            <a:normAutofit fontScale="55000" lnSpcReduction="20000"/>
          </a:bodyPr>
          <a:lstStyle/>
          <a:p>
            <a:r>
              <a:rPr lang="nb-NO" b="1" dirty="0" smtClean="0"/>
              <a:t>Hovedtrener har ordet</a:t>
            </a:r>
          </a:p>
          <a:p>
            <a:pPr lvl="1"/>
            <a:r>
              <a:rPr lang="nb-NO" sz="3200" dirty="0" smtClean="0"/>
              <a:t>Litt om ses 2013/2014</a:t>
            </a:r>
          </a:p>
          <a:p>
            <a:pPr lvl="1"/>
            <a:r>
              <a:rPr lang="nb-NO" sz="3200" dirty="0" smtClean="0"/>
              <a:t>Evalueringsskjemaer. Dette gjøres for å se om vi lykkes med jobben. (Jøran)</a:t>
            </a:r>
          </a:p>
          <a:p>
            <a:pPr lvl="1"/>
            <a:r>
              <a:rPr lang="nb-NO" sz="3200" dirty="0" smtClean="0"/>
              <a:t>Trenere og støtteapparat for sesongen 14/15  </a:t>
            </a:r>
            <a:endParaRPr lang="nb-NO" sz="3200" dirty="0"/>
          </a:p>
          <a:p>
            <a:pPr lvl="1"/>
            <a:r>
              <a:rPr lang="nb-NO" sz="3200" dirty="0" smtClean="0"/>
              <a:t>Treningstider</a:t>
            </a:r>
          </a:p>
          <a:p>
            <a:pPr lvl="1"/>
            <a:r>
              <a:rPr lang="nb-NO" sz="3200" dirty="0" smtClean="0"/>
              <a:t>Treningsinnhold – hovedtemaer</a:t>
            </a:r>
          </a:p>
          <a:p>
            <a:pPr lvl="1"/>
            <a:r>
              <a:rPr lang="nb-NO" sz="3200" dirty="0" err="1" smtClean="0"/>
              <a:t>Laginndeling/mestringsgrupper</a:t>
            </a:r>
            <a:r>
              <a:rPr lang="nb-NO" sz="3200" dirty="0" smtClean="0"/>
              <a:t> /seriespill</a:t>
            </a:r>
          </a:p>
          <a:p>
            <a:pPr lvl="1"/>
            <a:r>
              <a:rPr lang="nb-NO" sz="3200" dirty="0" smtClean="0"/>
              <a:t>Cuper</a:t>
            </a:r>
          </a:p>
          <a:p>
            <a:pPr lvl="1"/>
            <a:r>
              <a:rPr lang="nb-NO" sz="3200" dirty="0" smtClean="0"/>
              <a:t>Treningsleir</a:t>
            </a:r>
          </a:p>
          <a:p>
            <a:pPr lvl="1"/>
            <a:endParaRPr lang="nb-NO" sz="3200" dirty="0" smtClean="0"/>
          </a:p>
          <a:p>
            <a:r>
              <a:rPr lang="nb-NO" b="1" dirty="0" smtClean="0"/>
              <a:t>Støtteapparatet v/Terje </a:t>
            </a:r>
          </a:p>
          <a:p>
            <a:pPr lvl="1"/>
            <a:r>
              <a:rPr lang="nb-NO" sz="3300" dirty="0" smtClean="0"/>
              <a:t>Fr. Cup</a:t>
            </a:r>
          </a:p>
          <a:p>
            <a:pPr lvl="1"/>
            <a:r>
              <a:rPr lang="nb-NO" sz="3300" dirty="0" smtClean="0"/>
              <a:t>Økonomi</a:t>
            </a:r>
          </a:p>
          <a:p>
            <a:pPr lvl="1"/>
            <a:r>
              <a:rPr lang="nb-NO" sz="3300" dirty="0" smtClean="0"/>
              <a:t>Foreldrekontakt info</a:t>
            </a:r>
          </a:p>
          <a:p>
            <a:pPr lvl="1"/>
            <a:endParaRPr lang="nb-NO" b="1" dirty="0" smtClean="0"/>
          </a:p>
          <a:p>
            <a:pPr marL="457200" lvl="1" indent="0">
              <a:buNone/>
            </a:pPr>
            <a:endParaRPr lang="nb-NO" sz="3200" dirty="0" smtClean="0"/>
          </a:p>
        </p:txBody>
      </p:sp>
      <p:pic>
        <p:nvPicPr>
          <p:cNvPr id="4" name="Picture 2" descr="Nordstrand Idrettsforening">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53577" y="116632"/>
            <a:ext cx="1152525" cy="71437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1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771800" y="6259785"/>
            <a:ext cx="2734257" cy="558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25172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Litt om ses 2013/2014</a:t>
            </a:r>
            <a:endParaRPr lang="nb-NO" dirty="0"/>
          </a:p>
        </p:txBody>
      </p:sp>
      <p:sp>
        <p:nvSpPr>
          <p:cNvPr id="3" name="Plassholder for innhold 2"/>
          <p:cNvSpPr>
            <a:spLocks noGrp="1"/>
          </p:cNvSpPr>
          <p:nvPr>
            <p:ph idx="1"/>
          </p:nvPr>
        </p:nvSpPr>
        <p:spPr>
          <a:xfrm>
            <a:off x="179512" y="1340768"/>
            <a:ext cx="8784976" cy="4896544"/>
          </a:xfrm>
        </p:spPr>
        <p:txBody>
          <a:bodyPr>
            <a:normAutofit fontScale="47500" lnSpcReduction="20000"/>
          </a:bodyPr>
          <a:lstStyle/>
          <a:p>
            <a:r>
              <a:rPr lang="nb-NO" sz="2600" dirty="0" smtClean="0"/>
              <a:t>Fantastisk gjeng. Dere har noen </a:t>
            </a:r>
            <a:r>
              <a:rPr lang="nb-NO" sz="2600" dirty="0" err="1" smtClean="0"/>
              <a:t>hærlige</a:t>
            </a:r>
            <a:r>
              <a:rPr lang="nb-NO" sz="2600" dirty="0" smtClean="0"/>
              <a:t> unger som vi alle har blitt veldig glad i !! </a:t>
            </a:r>
          </a:p>
          <a:p>
            <a:r>
              <a:rPr lang="nb-NO" sz="2600" dirty="0" smtClean="0"/>
              <a:t>Har klart å stille 3 lag. Dette er unikt i gutteklassen. De andre klubbene klarer kanskje å stille 2. </a:t>
            </a:r>
          </a:p>
          <a:p>
            <a:r>
              <a:rPr lang="nb-NO" sz="2600" dirty="0" smtClean="0"/>
              <a:t>I tillegg har vi hatt G 11. </a:t>
            </a:r>
            <a:r>
              <a:rPr lang="nb-NO" sz="2600" dirty="0"/>
              <a:t>T</a:t>
            </a:r>
            <a:r>
              <a:rPr lang="nb-NO" sz="2600" dirty="0" smtClean="0"/>
              <a:t>reg start !</a:t>
            </a:r>
          </a:p>
          <a:p>
            <a:r>
              <a:rPr lang="nb-NO" sz="2600" dirty="0" smtClean="0"/>
              <a:t>Keeper treninger på fredager.</a:t>
            </a:r>
          </a:p>
          <a:p>
            <a:r>
              <a:rPr lang="nb-NO" sz="2600" dirty="0" smtClean="0"/>
              <a:t>Hospitering G12 1 gang pr uke. Blir en vurdering av oss på hvem som får tilbud.</a:t>
            </a:r>
          </a:p>
          <a:p>
            <a:r>
              <a:rPr lang="nb-NO" sz="2600" dirty="0" smtClean="0"/>
              <a:t>Vi har delt opp lagene så like vi klarer og har vunnet mye mer enn vi taper.</a:t>
            </a:r>
          </a:p>
          <a:p>
            <a:r>
              <a:rPr lang="nb-NO" sz="2600" dirty="0" smtClean="0"/>
              <a:t>Vi har spilt 4 turneringer </a:t>
            </a:r>
          </a:p>
          <a:p>
            <a:r>
              <a:rPr lang="nb-NO" sz="2600" dirty="0" smtClean="0"/>
              <a:t>Vi har trent 2 ganger pr uke (2,5 timer totalt)</a:t>
            </a:r>
          </a:p>
          <a:p>
            <a:r>
              <a:rPr lang="nb-NO" sz="2600" b="1" dirty="0" smtClean="0"/>
              <a:t>Sportslige fokusområder</a:t>
            </a:r>
          </a:p>
          <a:p>
            <a:pPr lvl="1"/>
            <a:r>
              <a:rPr lang="nb-NO" sz="2600" dirty="0" smtClean="0"/>
              <a:t>Fase 1-3 (fra vi erobrer ball til vi er i angrep) siste 2 mnd år begynte vi med dette. Rushpasninger, vingene jukse litt, hvem tar retur baller,</a:t>
            </a:r>
          </a:p>
          <a:p>
            <a:pPr lvl="1"/>
            <a:r>
              <a:rPr lang="nb-NO" sz="2600" dirty="0" smtClean="0"/>
              <a:t>Fase 4 (etablert angrepsspill) pådrag mot mål, finter, gjennombrudd, skudd. Innstart ving.</a:t>
            </a:r>
          </a:p>
          <a:p>
            <a:pPr lvl="1"/>
            <a:r>
              <a:rPr lang="nb-NO" sz="2600" dirty="0" smtClean="0"/>
              <a:t>Fase 5 ( </a:t>
            </a:r>
            <a:r>
              <a:rPr lang="nb-NO" sz="2600" dirty="0" err="1" smtClean="0"/>
              <a:t>returløp</a:t>
            </a:r>
            <a:r>
              <a:rPr lang="nb-NO" sz="2600" dirty="0" smtClean="0"/>
              <a:t>) ”se når avslutning kommer” så vi er på vei hjem før de andre. Løp alt du kan hjem. Letteste jobben i håndball </a:t>
            </a:r>
            <a:r>
              <a:rPr lang="nb-NO" sz="2600" dirty="0" smtClean="0">
                <a:sym typeface="Wingdings" pitchFamily="2" charset="2"/>
              </a:rPr>
              <a:t></a:t>
            </a:r>
          </a:p>
          <a:p>
            <a:pPr lvl="1"/>
            <a:r>
              <a:rPr lang="nb-NO" sz="2600" dirty="0" smtClean="0">
                <a:sym typeface="Wingdings" pitchFamily="2" charset="2"/>
              </a:rPr>
              <a:t>Fase 6 (forsvar) fortsettelse med å låse, takle. Nye oppgaver nå er </a:t>
            </a:r>
            <a:r>
              <a:rPr lang="nb-NO" sz="2600" dirty="0" err="1" smtClean="0">
                <a:sym typeface="Wingdings" pitchFamily="2" charset="2"/>
              </a:rPr>
              <a:t>sidelengsforflytning</a:t>
            </a:r>
            <a:r>
              <a:rPr lang="nb-NO" sz="2600" dirty="0" smtClean="0">
                <a:sym typeface="Wingdings" pitchFamily="2" charset="2"/>
              </a:rPr>
              <a:t>.</a:t>
            </a:r>
          </a:p>
          <a:p>
            <a:pPr lvl="1"/>
            <a:endParaRPr lang="nb-NO" sz="2600" b="1" dirty="0" smtClean="0">
              <a:sym typeface="Wingdings" pitchFamily="2" charset="2"/>
            </a:endParaRPr>
          </a:p>
          <a:p>
            <a:r>
              <a:rPr lang="nb-NO" sz="2600" b="1" dirty="0" smtClean="0">
                <a:sym typeface="Wingdings" pitchFamily="2" charset="2"/>
              </a:rPr>
              <a:t>Sosiale fokusområder.</a:t>
            </a:r>
          </a:p>
          <a:p>
            <a:pPr lvl="1"/>
            <a:r>
              <a:rPr lang="nb-NO" sz="2600" dirty="0" smtClean="0">
                <a:sym typeface="Wingdings" pitchFamily="2" charset="2"/>
              </a:rPr>
              <a:t>Respekt for hverandre</a:t>
            </a:r>
          </a:p>
          <a:p>
            <a:pPr lvl="1"/>
            <a:r>
              <a:rPr lang="nb-NO" sz="2600" dirty="0" smtClean="0">
                <a:sym typeface="Wingdings" pitchFamily="2" charset="2"/>
              </a:rPr>
              <a:t>Mobbing</a:t>
            </a:r>
          </a:p>
          <a:p>
            <a:pPr lvl="1"/>
            <a:r>
              <a:rPr lang="nb-NO" sz="2600" dirty="0" smtClean="0">
                <a:sym typeface="Wingdings" pitchFamily="2" charset="2"/>
              </a:rPr>
              <a:t>Lytte og være stille når </a:t>
            </a:r>
            <a:r>
              <a:rPr lang="nb-NO" sz="2600" dirty="0" err="1" smtClean="0">
                <a:sym typeface="Wingdings" pitchFamily="2" charset="2"/>
              </a:rPr>
              <a:t>trenern</a:t>
            </a:r>
            <a:r>
              <a:rPr lang="nb-NO" sz="2600" dirty="0" smtClean="0">
                <a:sym typeface="Wingdings" pitchFamily="2" charset="2"/>
              </a:rPr>
              <a:t> prater</a:t>
            </a:r>
          </a:p>
          <a:p>
            <a:pPr lvl="1">
              <a:buNone/>
            </a:pPr>
            <a:endParaRPr lang="nb-NO" sz="2600" dirty="0" smtClean="0">
              <a:sym typeface="Wingdings" pitchFamily="2" charset="2"/>
            </a:endParaRPr>
          </a:p>
          <a:p>
            <a:r>
              <a:rPr lang="nb-NO" sz="2600" dirty="0" smtClean="0"/>
              <a:t>Generell trening vil alltid i tillegg til </a:t>
            </a:r>
            <a:r>
              <a:rPr lang="nb-NO" sz="2600" dirty="0" err="1" smtClean="0"/>
              <a:t>fasetrenigen</a:t>
            </a:r>
            <a:r>
              <a:rPr lang="nb-NO" sz="2600" dirty="0" smtClean="0"/>
              <a:t> inneholde teknisk trening som kast, mottak, styrke, spenst , koordinasjon samt ”andre idretter”(</a:t>
            </a:r>
            <a:r>
              <a:rPr lang="nb-NO" sz="2600" dirty="0" err="1" smtClean="0"/>
              <a:t>turn,løp,trampoline,hoppetau</a:t>
            </a:r>
            <a:r>
              <a:rPr lang="nb-NO" sz="2600" dirty="0" smtClean="0"/>
              <a:t>)</a:t>
            </a:r>
          </a:p>
          <a:p>
            <a:r>
              <a:rPr lang="nb-NO" sz="2600" dirty="0" smtClean="0"/>
              <a:t>Vi ser positivt på at ungene driver andre idretter. Syntes vi har </a:t>
            </a:r>
            <a:r>
              <a:rPr lang="nb-NO" sz="2600" dirty="0" err="1" smtClean="0"/>
              <a:t>har</a:t>
            </a:r>
            <a:r>
              <a:rPr lang="nb-NO" sz="2600" dirty="0" smtClean="0"/>
              <a:t> en bra dialog med de som spiller fotball. Bjørn har full kontroll </a:t>
            </a:r>
          </a:p>
          <a:p>
            <a:endParaRPr lang="nb-NO" sz="2000" dirty="0" smtClean="0">
              <a:sym typeface="Wingdings" pitchFamily="2" charset="2"/>
            </a:endParaRPr>
          </a:p>
          <a:p>
            <a:pPr lvl="1"/>
            <a:endParaRPr lang="nb-NO" sz="1200" dirty="0" smtClean="0">
              <a:sym typeface="Wingdings" pitchFamily="2" charset="2"/>
            </a:endParaRPr>
          </a:p>
          <a:p>
            <a:pPr lvl="1"/>
            <a:endParaRPr lang="nb-NO" sz="1200" dirty="0" smtClean="0">
              <a:sym typeface="Wingdings" pitchFamily="2" charset="2"/>
            </a:endParaRPr>
          </a:p>
          <a:p>
            <a:pPr lvl="1">
              <a:buNone/>
            </a:pPr>
            <a:endParaRPr lang="nb-NO" sz="1200" dirty="0" smtClean="0">
              <a:sym typeface="Wingdings" pitchFamily="2" charset="2"/>
            </a:endParaRPr>
          </a:p>
          <a:p>
            <a:pPr lvl="1">
              <a:buNone/>
            </a:pPr>
            <a:r>
              <a:rPr lang="nb-NO" sz="1200" dirty="0" smtClean="0">
                <a:sym typeface="Wingdings" pitchFamily="2" charset="2"/>
              </a:rPr>
              <a:t> </a:t>
            </a:r>
            <a:endParaRPr lang="nb-NO" sz="1200" dirty="0" smtClean="0"/>
          </a:p>
        </p:txBody>
      </p:sp>
      <p:pic>
        <p:nvPicPr>
          <p:cNvPr id="4" name="Picture 2" descr="Nordstrand Idrettsforening">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53577" y="116632"/>
            <a:ext cx="1152525" cy="71437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1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771800" y="6259785"/>
            <a:ext cx="2734257" cy="558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873752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Trener og støtteapparat</a:t>
            </a:r>
            <a:endParaRPr lang="nb-NO" dirty="0"/>
          </a:p>
        </p:txBody>
      </p:sp>
      <p:sp>
        <p:nvSpPr>
          <p:cNvPr id="3" name="Plassholder for innhold 2"/>
          <p:cNvSpPr>
            <a:spLocks noGrp="1"/>
          </p:cNvSpPr>
          <p:nvPr>
            <p:ph idx="1"/>
          </p:nvPr>
        </p:nvSpPr>
        <p:spPr/>
        <p:txBody>
          <a:bodyPr/>
          <a:lstStyle/>
          <a:p>
            <a:r>
              <a:rPr lang="nb-NO" dirty="0" smtClean="0"/>
              <a:t>Hovedtrener: Svein Erik</a:t>
            </a:r>
          </a:p>
          <a:p>
            <a:r>
              <a:rPr lang="nb-NO" dirty="0" smtClean="0"/>
              <a:t>Trenere: Anette, Jøran, Jørn, Even og Trond NY</a:t>
            </a:r>
          </a:p>
          <a:p>
            <a:r>
              <a:rPr lang="nb-NO" dirty="0" smtClean="0"/>
              <a:t>Cuper: Anne Mette</a:t>
            </a:r>
          </a:p>
          <a:p>
            <a:r>
              <a:rPr lang="nb-NO" dirty="0" smtClean="0"/>
              <a:t>Økonomi: Lena NY</a:t>
            </a:r>
          </a:p>
          <a:p>
            <a:r>
              <a:rPr lang="nb-NO" dirty="0" smtClean="0"/>
              <a:t>Foreldrekontakt: Terje</a:t>
            </a:r>
          </a:p>
        </p:txBody>
      </p:sp>
      <p:pic>
        <p:nvPicPr>
          <p:cNvPr id="4" name="Picture 2" descr="Nordstrand Idrettsforening">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53577" y="116632"/>
            <a:ext cx="1152525" cy="71437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1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771800" y="6259785"/>
            <a:ext cx="2734257" cy="558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737643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Treningstider</a:t>
            </a:r>
            <a:endParaRPr lang="nb-NO" dirty="0"/>
          </a:p>
        </p:txBody>
      </p:sp>
      <p:sp>
        <p:nvSpPr>
          <p:cNvPr id="3" name="Plassholder for innhold 2"/>
          <p:cNvSpPr>
            <a:spLocks noGrp="1"/>
          </p:cNvSpPr>
          <p:nvPr>
            <p:ph idx="1"/>
          </p:nvPr>
        </p:nvSpPr>
        <p:spPr/>
        <p:txBody>
          <a:bodyPr/>
          <a:lstStyle/>
          <a:p>
            <a:r>
              <a:rPr lang="nb-NO" dirty="0" smtClean="0"/>
              <a:t>Dette har ikke blitt avgjort enda. </a:t>
            </a:r>
            <a:r>
              <a:rPr lang="nb-NO" dirty="0" err="1" smtClean="0"/>
              <a:t>Nif</a:t>
            </a:r>
            <a:r>
              <a:rPr lang="nb-NO" dirty="0" smtClean="0"/>
              <a:t> skal ha dette klart i slutten av Juli.</a:t>
            </a:r>
          </a:p>
          <a:p>
            <a:r>
              <a:rPr lang="nb-NO" dirty="0" smtClean="0"/>
              <a:t>Oppstart trolig torsdag 14 August.</a:t>
            </a:r>
          </a:p>
          <a:p>
            <a:r>
              <a:rPr lang="nb-NO" dirty="0" smtClean="0"/>
              <a:t>Har nå i år ”krav” på to økter i håndballhall.</a:t>
            </a:r>
          </a:p>
          <a:p>
            <a:r>
              <a:rPr lang="nb-NO" dirty="0" smtClean="0"/>
              <a:t>Ønsker fortsatt 2 økter i uka, primært tirsdag og torsdag. (samarbeid med fotball)</a:t>
            </a:r>
            <a:endParaRPr lang="nb-NO" dirty="0"/>
          </a:p>
        </p:txBody>
      </p:sp>
      <p:pic>
        <p:nvPicPr>
          <p:cNvPr id="4" name="Picture 2" descr="Nordstrand Idrettsforening">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53577" y="116632"/>
            <a:ext cx="1152525" cy="71437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1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771800" y="6259785"/>
            <a:ext cx="2734257" cy="558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256777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Treningsinnhold</a:t>
            </a:r>
            <a:endParaRPr lang="nb-NO" dirty="0"/>
          </a:p>
        </p:txBody>
      </p:sp>
      <p:sp>
        <p:nvSpPr>
          <p:cNvPr id="3" name="Plassholder for innhold 2"/>
          <p:cNvSpPr>
            <a:spLocks noGrp="1"/>
          </p:cNvSpPr>
          <p:nvPr>
            <p:ph idx="1"/>
          </p:nvPr>
        </p:nvSpPr>
        <p:spPr/>
        <p:txBody>
          <a:bodyPr>
            <a:normAutofit/>
          </a:bodyPr>
          <a:lstStyle/>
          <a:p>
            <a:pPr>
              <a:buNone/>
            </a:pPr>
            <a:r>
              <a:rPr lang="nb-NO" sz="1800" b="1" dirty="0" smtClean="0"/>
              <a:t>Fase 1-3  </a:t>
            </a:r>
            <a:r>
              <a:rPr lang="nb-NO" sz="1800" dirty="0" smtClean="0"/>
              <a:t>Fortsette med rushpasninger, oppstart ved erobring av ball</a:t>
            </a:r>
          </a:p>
          <a:p>
            <a:pPr>
              <a:buNone/>
            </a:pPr>
            <a:r>
              <a:rPr lang="nb-NO" sz="1800" b="1" dirty="0" smtClean="0"/>
              <a:t>Fase 4 </a:t>
            </a:r>
            <a:r>
              <a:rPr lang="nb-NO" sz="1800" dirty="0" smtClean="0"/>
              <a:t> </a:t>
            </a:r>
            <a:r>
              <a:rPr lang="nb-NO" sz="1800" dirty="0"/>
              <a:t>F</a:t>
            </a:r>
            <a:r>
              <a:rPr lang="nb-NO" sz="1800" dirty="0" smtClean="0"/>
              <a:t>ortsette spesielt med pådrag, </a:t>
            </a:r>
            <a:r>
              <a:rPr lang="nb-NO" sz="1800" dirty="0" err="1" smtClean="0"/>
              <a:t>viderspill</a:t>
            </a:r>
            <a:r>
              <a:rPr lang="nb-NO" sz="1800" dirty="0" smtClean="0"/>
              <a:t> og gjennombrud. Starter også opp litt med systemer(enkle innstartinger med sperrer osv) har jo prøvd en ting i år med ostepopp hvor </a:t>
            </a:r>
            <a:r>
              <a:rPr lang="nb-NO" sz="1800" dirty="0" err="1" smtClean="0"/>
              <a:t>gutta</a:t>
            </a:r>
            <a:r>
              <a:rPr lang="nb-NO" sz="1800" dirty="0" smtClean="0"/>
              <a:t> har sett virkningen med å samarbeide</a:t>
            </a:r>
          </a:p>
          <a:p>
            <a:pPr>
              <a:buNone/>
            </a:pPr>
            <a:r>
              <a:rPr lang="nb-NO" sz="1800" b="1" dirty="0" smtClean="0"/>
              <a:t>Fase 5</a:t>
            </a:r>
            <a:r>
              <a:rPr lang="nb-NO" sz="1800" dirty="0" smtClean="0"/>
              <a:t>	Enkleste fasen. Løp så fort du kan hjem i forsvar</a:t>
            </a:r>
          </a:p>
          <a:p>
            <a:pPr>
              <a:buNone/>
            </a:pPr>
            <a:r>
              <a:rPr lang="nb-NO" sz="1800" b="1" dirty="0" smtClean="0"/>
              <a:t>Fase 6</a:t>
            </a:r>
            <a:r>
              <a:rPr lang="nb-NO" sz="1800" dirty="0" smtClean="0"/>
              <a:t>	Fortsette med låse og takle. </a:t>
            </a:r>
            <a:r>
              <a:rPr lang="nb-NO" sz="1800" dirty="0" err="1" smtClean="0"/>
              <a:t>Viderutvikle</a:t>
            </a:r>
            <a:r>
              <a:rPr lang="nb-NO" sz="1800" dirty="0" smtClean="0"/>
              <a:t> med </a:t>
            </a:r>
            <a:r>
              <a:rPr lang="nb-NO" sz="1800" dirty="0" err="1" smtClean="0"/>
              <a:t>sidelengsjobbing</a:t>
            </a:r>
            <a:r>
              <a:rPr lang="nb-NO" sz="1800" dirty="0" smtClean="0"/>
              <a:t> og hjelpe sidemann samt å skråstille seg.</a:t>
            </a:r>
          </a:p>
          <a:p>
            <a:pPr>
              <a:buNone/>
            </a:pPr>
            <a:endParaRPr lang="nb-NO" sz="1800" b="1" dirty="0" smtClean="0"/>
          </a:p>
          <a:p>
            <a:pPr>
              <a:buNone/>
            </a:pPr>
            <a:r>
              <a:rPr lang="nb-NO" sz="1800" b="1" dirty="0" smtClean="0"/>
              <a:t>Generell trening </a:t>
            </a:r>
            <a:r>
              <a:rPr lang="nb-NO" sz="1800" dirty="0" smtClean="0"/>
              <a:t>vil alltid i tillegg til </a:t>
            </a:r>
            <a:r>
              <a:rPr lang="nb-NO" sz="1800" dirty="0" err="1" smtClean="0"/>
              <a:t>fasetrenign</a:t>
            </a:r>
            <a:r>
              <a:rPr lang="nb-NO" sz="1800" dirty="0" smtClean="0"/>
              <a:t> inneholde teknisk trening som kast, mottak, styrke, spenst , koordinasjon samt ”andre idretter”(</a:t>
            </a:r>
            <a:r>
              <a:rPr lang="nb-NO" sz="1800" dirty="0" err="1" smtClean="0"/>
              <a:t>turn,løp,trampoline,hoppetau</a:t>
            </a:r>
            <a:endParaRPr lang="nb-NO" sz="1800" dirty="0" smtClean="0"/>
          </a:p>
          <a:p>
            <a:pPr>
              <a:buNone/>
            </a:pPr>
            <a:endParaRPr lang="nb-NO" sz="1800" dirty="0" smtClean="0"/>
          </a:p>
          <a:p>
            <a:pPr>
              <a:buNone/>
            </a:pPr>
            <a:r>
              <a:rPr lang="nb-NO" sz="1800" b="1" dirty="0" smtClean="0"/>
              <a:t>Og ikke minst legge masse vekt på de sosiale faktorer som </a:t>
            </a:r>
            <a:r>
              <a:rPr lang="nb-NO" sz="1800" b="1" dirty="0" err="1" smtClean="0"/>
              <a:t>trivsel,mestring</a:t>
            </a:r>
            <a:r>
              <a:rPr lang="nb-NO" sz="1800" b="1" dirty="0" smtClean="0"/>
              <a:t>, humør.</a:t>
            </a:r>
            <a:endParaRPr lang="nb-NO" sz="1800" b="1" dirty="0"/>
          </a:p>
        </p:txBody>
      </p:sp>
      <p:pic>
        <p:nvPicPr>
          <p:cNvPr id="4" name="Picture 2" descr="Nordstrand Idrettsforening">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53577" y="116632"/>
            <a:ext cx="1152525" cy="71437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1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771800" y="6259785"/>
            <a:ext cx="2734257" cy="558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941306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Lag </a:t>
            </a:r>
            <a:endParaRPr lang="nb-NO" dirty="0"/>
          </a:p>
        </p:txBody>
      </p:sp>
      <p:sp>
        <p:nvSpPr>
          <p:cNvPr id="6" name="Plassholder for innhold 5"/>
          <p:cNvSpPr>
            <a:spLocks noGrp="1"/>
          </p:cNvSpPr>
          <p:nvPr>
            <p:ph sz="half" idx="2"/>
          </p:nvPr>
        </p:nvSpPr>
        <p:spPr>
          <a:xfrm>
            <a:off x="323528" y="1484784"/>
            <a:ext cx="8496944" cy="4392488"/>
          </a:xfrm>
        </p:spPr>
        <p:txBody>
          <a:bodyPr>
            <a:normAutofit fontScale="92500" lnSpcReduction="10000"/>
          </a:bodyPr>
          <a:lstStyle/>
          <a:p>
            <a:r>
              <a:rPr lang="nb-NO" dirty="0" smtClean="0"/>
              <a:t>Slik det ser ut i dag så er vi 32 spillere</a:t>
            </a:r>
          </a:p>
          <a:p>
            <a:r>
              <a:rPr lang="nb-NO" dirty="0" smtClean="0"/>
              <a:t>Kommende ses har vi meldt opp til følgende serier.</a:t>
            </a:r>
          </a:p>
          <a:p>
            <a:pPr lvl="1"/>
            <a:r>
              <a:rPr lang="nb-NO" dirty="0" smtClean="0"/>
              <a:t>1 lag  G12 nivå 2</a:t>
            </a:r>
          </a:p>
          <a:p>
            <a:pPr lvl="1"/>
            <a:r>
              <a:rPr lang="nb-NO" dirty="0" smtClean="0"/>
              <a:t>2 lag G 11 nivå 1</a:t>
            </a:r>
          </a:p>
          <a:p>
            <a:pPr lvl="1"/>
            <a:r>
              <a:rPr lang="nb-NO" dirty="0" smtClean="0"/>
              <a:t>1 lag G 11 nivå 2</a:t>
            </a:r>
          </a:p>
          <a:p>
            <a:pPr lvl="1"/>
            <a:r>
              <a:rPr lang="nb-NO" dirty="0" smtClean="0"/>
              <a:t>Nytt av året:</a:t>
            </a:r>
          </a:p>
          <a:p>
            <a:pPr lvl="2"/>
            <a:r>
              <a:rPr lang="nb-NO" dirty="0" smtClean="0"/>
              <a:t>Større ball. </a:t>
            </a:r>
          </a:p>
          <a:p>
            <a:r>
              <a:rPr lang="nb-NO" dirty="0" smtClean="0"/>
              <a:t> Mestringsgrupper</a:t>
            </a:r>
          </a:p>
          <a:p>
            <a:pPr lvl="1"/>
            <a:r>
              <a:rPr lang="nb-NO" dirty="0" smtClean="0"/>
              <a:t>I år blir det lag som er delt opp i mestringsgrupper.</a:t>
            </a:r>
          </a:p>
          <a:p>
            <a:pPr lvl="1"/>
            <a:r>
              <a:rPr lang="nb-NO" dirty="0" smtClean="0"/>
              <a:t>Individuell tilbakemelding til alle (sosiale, </a:t>
            </a:r>
            <a:r>
              <a:rPr lang="nb-NO" dirty="0" err="1" smtClean="0"/>
              <a:t>lagspiller,innsats</a:t>
            </a:r>
            <a:r>
              <a:rPr lang="nb-NO" dirty="0" smtClean="0"/>
              <a:t>, forsvar og angrep)</a:t>
            </a:r>
            <a:endParaRPr lang="nb-NO" dirty="0"/>
          </a:p>
        </p:txBody>
      </p:sp>
      <p:pic>
        <p:nvPicPr>
          <p:cNvPr id="7" name="Picture 2" descr="Nordstrand Idrettsforening">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53577" y="116632"/>
            <a:ext cx="1152525" cy="714375"/>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1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771800" y="6259785"/>
            <a:ext cx="2734257" cy="558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588912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Cuper</a:t>
            </a:r>
            <a:endParaRPr lang="nb-NO" dirty="0"/>
          </a:p>
        </p:txBody>
      </p:sp>
      <p:sp>
        <p:nvSpPr>
          <p:cNvPr id="3" name="Plassholder for innhold 2"/>
          <p:cNvSpPr>
            <a:spLocks noGrp="1"/>
          </p:cNvSpPr>
          <p:nvPr>
            <p:ph idx="1"/>
          </p:nvPr>
        </p:nvSpPr>
        <p:spPr/>
        <p:txBody>
          <a:bodyPr/>
          <a:lstStyle/>
          <a:p>
            <a:r>
              <a:rPr lang="nb-NO" dirty="0" smtClean="0"/>
              <a:t>4 cuper:</a:t>
            </a:r>
          </a:p>
          <a:p>
            <a:pPr lvl="1"/>
            <a:r>
              <a:rPr lang="nb-NO" dirty="0" smtClean="0"/>
              <a:t>Fredrikstad Cup (pinsen)</a:t>
            </a:r>
          </a:p>
          <a:p>
            <a:pPr lvl="1"/>
            <a:r>
              <a:rPr lang="nb-NO" dirty="0" smtClean="0"/>
              <a:t>X</a:t>
            </a:r>
          </a:p>
          <a:p>
            <a:pPr lvl="1"/>
            <a:r>
              <a:rPr lang="nb-NO" dirty="0" smtClean="0"/>
              <a:t>X</a:t>
            </a:r>
          </a:p>
          <a:p>
            <a:pPr lvl="1"/>
            <a:r>
              <a:rPr lang="nb-NO" dirty="0"/>
              <a:t>x</a:t>
            </a:r>
            <a:endParaRPr lang="nb-NO" dirty="0" smtClean="0"/>
          </a:p>
          <a:p>
            <a:pPr lvl="1"/>
            <a:endParaRPr lang="nb-NO" dirty="0" smtClean="0"/>
          </a:p>
        </p:txBody>
      </p:sp>
      <p:pic>
        <p:nvPicPr>
          <p:cNvPr id="4" name="Picture 2" descr="Nordstrand Idrettsforening">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53577" y="116632"/>
            <a:ext cx="1152525" cy="71437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1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771800" y="6259785"/>
            <a:ext cx="2734257" cy="558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378008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tel 4"/>
          <p:cNvSpPr>
            <a:spLocks noGrp="1"/>
          </p:cNvSpPr>
          <p:nvPr>
            <p:ph type="title"/>
          </p:nvPr>
        </p:nvSpPr>
        <p:spPr/>
        <p:txBody>
          <a:bodyPr/>
          <a:lstStyle/>
          <a:p>
            <a:r>
              <a:rPr lang="nb-NO" dirty="0" smtClean="0"/>
              <a:t>Treningsleir </a:t>
            </a:r>
            <a:endParaRPr lang="nb-NO" dirty="0"/>
          </a:p>
        </p:txBody>
      </p:sp>
      <p:sp>
        <p:nvSpPr>
          <p:cNvPr id="6" name="Plassholder for innhold 5"/>
          <p:cNvSpPr>
            <a:spLocks noGrp="1"/>
          </p:cNvSpPr>
          <p:nvPr>
            <p:ph idx="1"/>
          </p:nvPr>
        </p:nvSpPr>
        <p:spPr/>
        <p:txBody>
          <a:bodyPr>
            <a:normAutofit fontScale="85000" lnSpcReduction="10000"/>
          </a:bodyPr>
          <a:lstStyle/>
          <a:p>
            <a:r>
              <a:rPr lang="nb-NO" dirty="0" smtClean="0"/>
              <a:t>Dato: 29 – 31 august</a:t>
            </a:r>
          </a:p>
          <a:p>
            <a:r>
              <a:rPr lang="nb-NO" dirty="0" smtClean="0"/>
              <a:t>Sted (</a:t>
            </a:r>
            <a:r>
              <a:rPr lang="nb-NO" dirty="0" err="1" smtClean="0"/>
              <a:t>engelsviken</a:t>
            </a:r>
            <a:r>
              <a:rPr lang="nb-NO" dirty="0" smtClean="0"/>
              <a:t>, </a:t>
            </a:r>
            <a:r>
              <a:rPr lang="nb-NO" dirty="0" err="1" smtClean="0"/>
              <a:t>fredrikstad</a:t>
            </a:r>
            <a:r>
              <a:rPr lang="nb-NO" dirty="0" smtClean="0"/>
              <a:t>)</a:t>
            </a:r>
          </a:p>
          <a:p>
            <a:r>
              <a:rPr lang="nb-NO" dirty="0" smtClean="0"/>
              <a:t>Avreise fredag etter </a:t>
            </a:r>
            <a:r>
              <a:rPr lang="nb-NO" dirty="0" err="1" smtClean="0"/>
              <a:t>middag.hjem</a:t>
            </a:r>
            <a:r>
              <a:rPr lang="nb-NO" dirty="0" smtClean="0"/>
              <a:t> søndag ca 14:00</a:t>
            </a:r>
          </a:p>
          <a:p>
            <a:r>
              <a:rPr lang="nb-NO" dirty="0" smtClean="0"/>
              <a:t>Det blir treninger, kamper, og ikke minst masse sosiale innslag.</a:t>
            </a:r>
          </a:p>
          <a:p>
            <a:r>
              <a:rPr lang="nb-NO" dirty="0" smtClean="0"/>
              <a:t>NIF CHAMP 2014</a:t>
            </a:r>
          </a:p>
          <a:p>
            <a:pPr lvl="1"/>
            <a:r>
              <a:rPr lang="nb-NO" dirty="0" smtClean="0"/>
              <a:t>Delt opp i lag som varer hele helgen. Her skal det gis ulike oppgaver som matlaging, utkledning, sang, show og ulike andre oppgaver som skal løses. Det blir gitt poeng for hver øvelse med en premieutdeling til beste lag på søndag med foreldrene. </a:t>
            </a:r>
            <a:endParaRPr lang="nb-NO" dirty="0"/>
          </a:p>
        </p:txBody>
      </p:sp>
      <p:pic>
        <p:nvPicPr>
          <p:cNvPr id="7" name="Picture 2" descr="Nordstrand Idrettsforening">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53577" y="116632"/>
            <a:ext cx="1152525" cy="714375"/>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1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771800" y="6259785"/>
            <a:ext cx="2734257" cy="558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1538163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726</TotalTime>
  <Words>819</Words>
  <Application>Microsoft Office PowerPoint</Application>
  <PresentationFormat>Skjermfremvisning (4:3)</PresentationFormat>
  <Paragraphs>308</Paragraphs>
  <Slides>15</Slides>
  <Notes>15</Notes>
  <HiddenSlides>0</HiddenSlides>
  <MMClips>0</MMClips>
  <ScaleCrop>false</ScaleCrop>
  <HeadingPairs>
    <vt:vector size="4" baseType="variant">
      <vt:variant>
        <vt:lpstr>Tema</vt:lpstr>
      </vt:variant>
      <vt:variant>
        <vt:i4>1</vt:i4>
      </vt:variant>
      <vt:variant>
        <vt:lpstr>Lysbildetitler</vt:lpstr>
      </vt:variant>
      <vt:variant>
        <vt:i4>15</vt:i4>
      </vt:variant>
    </vt:vector>
  </HeadingPairs>
  <TitlesOfParts>
    <vt:vector size="16" baseType="lpstr">
      <vt:lpstr>Office-tema</vt:lpstr>
      <vt:lpstr>Foreldremøte NIF håndball 2003</vt:lpstr>
      <vt:lpstr>AGENDA</vt:lpstr>
      <vt:lpstr>Litt om ses 2013/2014</vt:lpstr>
      <vt:lpstr>Trener og støtteapparat</vt:lpstr>
      <vt:lpstr>Treningstider</vt:lpstr>
      <vt:lpstr>Treningsinnhold</vt:lpstr>
      <vt:lpstr>Lag </vt:lpstr>
      <vt:lpstr>Cuper</vt:lpstr>
      <vt:lpstr>Treningsleir </vt:lpstr>
      <vt:lpstr>Info fra Støtteapparatet</vt:lpstr>
      <vt:lpstr>Økonomi</vt:lpstr>
      <vt:lpstr>Økonomi</vt:lpstr>
      <vt:lpstr>Foreldrekontaktinfo</vt:lpstr>
      <vt:lpstr>Vaktliste</vt:lpstr>
      <vt:lpstr>Foreldrekontaktinfo</vt:lpstr>
    </vt:vector>
  </TitlesOfParts>
  <Company>Posten Norge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terje berget</dc:creator>
  <cp:lastModifiedBy>Ophus, Anne-Mette Kraft</cp:lastModifiedBy>
  <cp:revision>30</cp:revision>
  <cp:lastPrinted>2014-06-11T07:50:09Z</cp:lastPrinted>
  <dcterms:created xsi:type="dcterms:W3CDTF">2013-05-30T10:46:22Z</dcterms:created>
  <dcterms:modified xsi:type="dcterms:W3CDTF">2014-06-17T06:36:01Z</dcterms:modified>
</cp:coreProperties>
</file>