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  <p:sldMasterId id="2147483682" r:id="rId3"/>
  </p:sldMasterIdLst>
  <p:notesMasterIdLst>
    <p:notesMasterId r:id="rId30"/>
  </p:notesMasterIdLst>
  <p:sldIdLst>
    <p:sldId id="258" r:id="rId4"/>
    <p:sldId id="293" r:id="rId5"/>
    <p:sldId id="260" r:id="rId6"/>
    <p:sldId id="294" r:id="rId7"/>
    <p:sldId id="295" r:id="rId8"/>
    <p:sldId id="296" r:id="rId9"/>
    <p:sldId id="304" r:id="rId10"/>
    <p:sldId id="305" r:id="rId11"/>
    <p:sldId id="306" r:id="rId12"/>
    <p:sldId id="273" r:id="rId13"/>
    <p:sldId id="303" r:id="rId14"/>
    <p:sldId id="266" r:id="rId15"/>
    <p:sldId id="300" r:id="rId16"/>
    <p:sldId id="301" r:id="rId17"/>
    <p:sldId id="302" r:id="rId18"/>
    <p:sldId id="263" r:id="rId19"/>
    <p:sldId id="309" r:id="rId20"/>
    <p:sldId id="310" r:id="rId21"/>
    <p:sldId id="311" r:id="rId22"/>
    <p:sldId id="313" r:id="rId23"/>
    <p:sldId id="314" r:id="rId24"/>
    <p:sldId id="315" r:id="rId25"/>
    <p:sldId id="316" r:id="rId26"/>
    <p:sldId id="284" r:id="rId27"/>
    <p:sldId id="264" r:id="rId28"/>
    <p:sldId id="285" r:id="rId2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4716A-3B53-452A-94B8-AA0A350253D6}" type="datetimeFigureOut">
              <a:rPr lang="nb-NO" smtClean="0"/>
              <a:pPr/>
              <a:t>21.01.2015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33E9C-72F5-4064-9DF3-7C12074475A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9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Klubbens verdier!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3E9C-72F5-4064-9DF3-7C12074475A1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972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Presisering av verdien: Respekt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3E9C-72F5-4064-9DF3-7C12074475A1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05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Presisering av verdien: Samhold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3E9C-72F5-4064-9DF3-7C12074475A1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68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Presisering av verdien:</a:t>
            </a:r>
            <a:r>
              <a:rPr lang="nb-NO" baseline="0" dirty="0" smtClean="0"/>
              <a:t> Engasjement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3E9C-72F5-4064-9DF3-7C12074475A1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33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80254-9BCA-4668-BAF0-67CF36ED7CBF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6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orside_HåndballPPT 11-43-2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4197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Undertittel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562629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Presentasjonstittel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721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6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9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84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20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1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77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5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50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pic>
        <p:nvPicPr>
          <p:cNvPr id="4" name="Bilde 3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20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46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65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58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94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06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52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22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0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500" b="1" cap="all">
                <a:solidFill>
                  <a:srgbClr val="1F497D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5" name="Bilde 4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98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42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4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500">
                <a:solidFill>
                  <a:srgbClr val="1F497D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6" name="Bilde 5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500">
                <a:solidFill>
                  <a:srgbClr val="1F497D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51E3-485D-D346-9D98-EF28C5EE5745}" type="datetimeFigureOut">
              <a:rPr lang="nb-NO" smtClean="0"/>
              <a:pPr/>
              <a:t>21.01.2015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86C6-E6FC-E248-A03E-098BC4313238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9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500">
                <a:solidFill>
                  <a:srgbClr val="1F497D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pic>
        <p:nvPicPr>
          <p:cNvPr id="4" name="Bilde 3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6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7642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1437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6" name="Bilde 5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454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6" name="Bilde 5" descr="Bunn_Fotb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157"/>
            <a:ext cx="9144000" cy="14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9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51E3-485D-D346-9D98-EF28C5EE5745}" type="datetimeFigureOut">
              <a:rPr lang="nb-NO" smtClean="0"/>
              <a:pPr/>
              <a:t>21.01.2015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86C6-E6FC-E248-A03E-098BC431323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04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6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5CA2-4C7D-6F43-B10B-AF079AFC46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84EB-F286-6F45-A81C-21325E012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2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strand-if.no/sider/tekst.asp?side=215" TargetMode="External"/><Relationship Id="rId2" Type="http://schemas.openxmlformats.org/officeDocument/2006/relationships/hyperlink" Target="http://www.nordstrand-if.n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/>
          <p:cNvCxnSpPr/>
          <p:nvPr/>
        </p:nvCxnSpPr>
        <p:spPr>
          <a:xfrm>
            <a:off x="1691680" y="3284984"/>
            <a:ext cx="6192688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1475656" y="170080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NORDSTRAND IDRETTSFORENING</a:t>
            </a:r>
            <a:endParaRPr lang="nb-NO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628056" y="3383016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Foreldremøte Team 2002</a:t>
            </a:r>
          </a:p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21. Januar 2015</a:t>
            </a:r>
            <a:endParaRPr lang="nb-NO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Sportslig &amp; administrativt team - 2015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nb-NO" sz="1800" dirty="0" smtClean="0"/>
              <a:t>Thor Einar Andersen – sportslig ansvarlig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Werner </a:t>
            </a:r>
            <a:r>
              <a:rPr lang="nb-NO" sz="1800" dirty="0"/>
              <a:t>Kling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Carl </a:t>
            </a:r>
            <a:r>
              <a:rPr lang="nb-NO" sz="1800" dirty="0"/>
              <a:t>Harald Krystad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Bjørn Pedersen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Ronny Nagell-Eriksen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Terje Kaasa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Johan Teigland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Eirik Bergesen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Bjørn Øyrås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Are Tallaksen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Ragnar Aarlien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Tore Bøifot</a:t>
            </a:r>
          </a:p>
          <a:p>
            <a:pPr>
              <a:buClr>
                <a:srgbClr val="0070C0"/>
              </a:buClr>
            </a:pPr>
            <a:r>
              <a:rPr lang="nb-NO" sz="1800" dirty="0" smtClean="0"/>
              <a:t>Magne Løvø</a:t>
            </a:r>
          </a:p>
          <a:p>
            <a:endParaRPr lang="nb-NO" sz="18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nb-NO" sz="2000" dirty="0" smtClean="0"/>
              <a:t>Morten Harsem – administrativ ansvarlig</a:t>
            </a:r>
          </a:p>
          <a:p>
            <a:pPr>
              <a:buClr>
                <a:srgbClr val="0070C0"/>
              </a:buClr>
            </a:pPr>
            <a:r>
              <a:rPr lang="nb-NO" sz="2000" dirty="0" smtClean="0"/>
              <a:t>Robert Eriksen</a:t>
            </a:r>
          </a:p>
          <a:p>
            <a:pPr>
              <a:buClr>
                <a:srgbClr val="0070C0"/>
              </a:buClr>
            </a:pPr>
            <a:r>
              <a:rPr lang="nb-NO" sz="2000" dirty="0" smtClean="0"/>
              <a:t>Knut Harald Resen-Fellie</a:t>
            </a:r>
          </a:p>
          <a:p>
            <a:pPr>
              <a:buClr>
                <a:srgbClr val="0070C0"/>
              </a:buClr>
            </a:pPr>
            <a:r>
              <a:rPr lang="nb-NO" sz="2000" dirty="0" smtClean="0"/>
              <a:t>Kenneth Simonsen</a:t>
            </a:r>
          </a:p>
          <a:p>
            <a:pPr>
              <a:buClr>
                <a:srgbClr val="0070C0"/>
              </a:buClr>
            </a:pPr>
            <a:r>
              <a:rPr lang="nb-NO" sz="2000" dirty="0" smtClean="0"/>
              <a:t>Morten Aune Johannessen</a:t>
            </a:r>
          </a:p>
          <a:p>
            <a:pPr>
              <a:buClr>
                <a:srgbClr val="0070C0"/>
              </a:buClr>
            </a:pPr>
            <a:r>
              <a:rPr lang="nb-NO" sz="2000" dirty="0" smtClean="0"/>
              <a:t>Jon Bergan</a:t>
            </a:r>
          </a:p>
          <a:p>
            <a:pPr>
              <a:buClr>
                <a:srgbClr val="0070C0"/>
              </a:buClr>
            </a:pPr>
            <a:r>
              <a:rPr lang="nb-NO" sz="2000" dirty="0" smtClean="0"/>
              <a:t>Eigil Dingsør</a:t>
            </a:r>
          </a:p>
          <a:p>
            <a:pPr>
              <a:buClr>
                <a:srgbClr val="0070C0"/>
              </a:buClr>
            </a:pPr>
            <a:endParaRPr lang="nb-NO" sz="2000" dirty="0"/>
          </a:p>
        </p:txBody>
      </p:sp>
      <p:pic>
        <p:nvPicPr>
          <p:cNvPr id="5" name="Picture 2" descr="http://www.nordstrand-if.no/nordstrand-if/bilder/6.jpg"/>
          <p:cNvPicPr>
            <a:picLocks noChangeAspect="1" noChangeArrowheads="1"/>
          </p:cNvPicPr>
          <p:nvPr/>
        </p:nvPicPr>
        <p:blipFill>
          <a:blip r:embed="rId2"/>
          <a:srcRect l="15097" t="7912" r="17112"/>
          <a:stretch>
            <a:fillRect/>
          </a:stretch>
        </p:blipFill>
        <p:spPr bwMode="auto">
          <a:xfrm>
            <a:off x="2803281" y="4537276"/>
            <a:ext cx="3385038" cy="2008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Kriterier for inndeling av treningsgrupper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Inndelingen baserer seg på </a:t>
            </a:r>
            <a:endParaRPr lang="nb-NO" dirty="0" smtClean="0"/>
          </a:p>
          <a:p>
            <a:r>
              <a:rPr lang="nb-NO" dirty="0" smtClean="0"/>
              <a:t>Individuelle </a:t>
            </a:r>
            <a:r>
              <a:rPr lang="nb-NO" dirty="0"/>
              <a:t>ferdigheter med ball </a:t>
            </a:r>
            <a:r>
              <a:rPr lang="nb-NO" dirty="0" smtClean="0"/>
              <a:t>(«Sjef over ballen»)</a:t>
            </a:r>
          </a:p>
          <a:p>
            <a:r>
              <a:rPr lang="nb-NO" dirty="0" smtClean="0"/>
              <a:t>Relasjonelle </a:t>
            </a:r>
            <a:r>
              <a:rPr lang="nb-NO" dirty="0"/>
              <a:t>ferdigheter dvs. valg og samspill </a:t>
            </a:r>
            <a:endParaRPr lang="nb-NO" dirty="0" smtClean="0"/>
          </a:p>
          <a:p>
            <a:r>
              <a:rPr lang="nb-NO" dirty="0" smtClean="0"/>
              <a:t>Fotballfysikk dvs. fotballhurtighet, </a:t>
            </a:r>
            <a:r>
              <a:rPr lang="nb-NO" dirty="0"/>
              <a:t>fotballkondisjon </a:t>
            </a:r>
            <a:r>
              <a:rPr lang="nb-NO" dirty="0" smtClean="0"/>
              <a:t>og duellstyrke</a:t>
            </a:r>
          </a:p>
          <a:p>
            <a:r>
              <a:rPr lang="nb-NO" dirty="0" smtClean="0"/>
              <a:t>Holdninger </a:t>
            </a:r>
            <a:r>
              <a:rPr lang="nb-NO" dirty="0"/>
              <a:t>dvs. oppmøte og oppførsel på trening</a:t>
            </a:r>
          </a:p>
          <a:p>
            <a:r>
              <a:rPr lang="nb-NO" dirty="0" smtClean="0"/>
              <a:t>Mentale </a:t>
            </a:r>
            <a:r>
              <a:rPr lang="nb-NO" dirty="0"/>
              <a:t>ferdigheter dvs. evne til å påvirke spillet, mestre stress og utfordringer </a:t>
            </a:r>
            <a:endParaRPr lang="nb-NO" dirty="0" smtClean="0"/>
          </a:p>
          <a:p>
            <a:r>
              <a:rPr lang="nb-NO" dirty="0" smtClean="0"/>
              <a:t>Sosiale ferdigheter dvs. evnen til å fungere i en gruppe </a:t>
            </a:r>
            <a:r>
              <a:rPr lang="nb-NO" dirty="0"/>
              <a:t>på trening, </a:t>
            </a:r>
            <a:r>
              <a:rPr lang="nb-NO" dirty="0" smtClean="0"/>
              <a:t>kamper, </a:t>
            </a:r>
            <a:r>
              <a:rPr lang="nb-NO" dirty="0" err="1" smtClean="0"/>
              <a:t>cup'er</a:t>
            </a:r>
            <a:r>
              <a:rPr lang="nb-NO" dirty="0" smtClean="0"/>
              <a:t> og turer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11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Treningsgruppe 1 (TE, WK, ML)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Michael</a:t>
            </a:r>
          </a:p>
          <a:p>
            <a:r>
              <a:rPr lang="nb-NO" dirty="0"/>
              <a:t>Edward K</a:t>
            </a:r>
          </a:p>
          <a:p>
            <a:r>
              <a:rPr lang="nb-NO" dirty="0"/>
              <a:t>Fillip K</a:t>
            </a:r>
          </a:p>
          <a:p>
            <a:r>
              <a:rPr lang="nb-NO" dirty="0"/>
              <a:t>Oliver</a:t>
            </a:r>
          </a:p>
          <a:p>
            <a:r>
              <a:rPr lang="nb-NO" dirty="0"/>
              <a:t>Axel S</a:t>
            </a:r>
          </a:p>
          <a:p>
            <a:r>
              <a:rPr lang="nb-NO" dirty="0"/>
              <a:t>David</a:t>
            </a:r>
          </a:p>
          <a:p>
            <a:r>
              <a:rPr lang="nb-NO" dirty="0"/>
              <a:t>Herman H</a:t>
            </a:r>
          </a:p>
          <a:p>
            <a:r>
              <a:rPr lang="nb-NO" dirty="0"/>
              <a:t>Anders E</a:t>
            </a:r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Viktor</a:t>
            </a:r>
          </a:p>
          <a:p>
            <a:r>
              <a:rPr lang="nb-NO" dirty="0"/>
              <a:t>Kasper S</a:t>
            </a:r>
          </a:p>
          <a:p>
            <a:r>
              <a:rPr lang="nb-NO" dirty="0" smtClean="0"/>
              <a:t>Vegard </a:t>
            </a:r>
            <a:r>
              <a:rPr lang="nb-NO" dirty="0"/>
              <a:t>T</a:t>
            </a:r>
          </a:p>
          <a:p>
            <a:r>
              <a:rPr lang="nb-NO" dirty="0"/>
              <a:t>Aleksander K</a:t>
            </a:r>
          </a:p>
          <a:p>
            <a:r>
              <a:rPr lang="nb-NO" dirty="0"/>
              <a:t>Kasper NE</a:t>
            </a:r>
          </a:p>
          <a:p>
            <a:r>
              <a:rPr lang="nb-NO" dirty="0"/>
              <a:t>Albert B</a:t>
            </a:r>
          </a:p>
          <a:p>
            <a:r>
              <a:rPr lang="nb-NO" dirty="0"/>
              <a:t>Markus </a:t>
            </a:r>
            <a:r>
              <a:rPr lang="nb-NO" dirty="0" smtClean="0"/>
              <a:t>C</a:t>
            </a:r>
          </a:p>
          <a:p>
            <a:r>
              <a:rPr lang="nb-NO" dirty="0" err="1" smtClean="0"/>
              <a:t>Malthe</a:t>
            </a:r>
            <a:r>
              <a:rPr lang="nb-NO" dirty="0" smtClean="0"/>
              <a:t> (k)</a:t>
            </a:r>
          </a:p>
          <a:p>
            <a:r>
              <a:rPr lang="nb-NO" dirty="0" smtClean="0"/>
              <a:t>Simen (k)</a:t>
            </a:r>
            <a:endParaRPr lang="nb-NO" dirty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Treningsgruppe 2 (TK, JT,RNE, BØ, Raa, H)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457200" y="1556655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nb-NO" dirty="0" smtClean="0"/>
              <a:t>William </a:t>
            </a:r>
            <a:r>
              <a:rPr lang="nb-NO" dirty="0"/>
              <a:t>Ø</a:t>
            </a:r>
          </a:p>
          <a:p>
            <a:r>
              <a:rPr lang="nb-NO" dirty="0"/>
              <a:t>Felix H</a:t>
            </a:r>
          </a:p>
          <a:p>
            <a:r>
              <a:rPr lang="nb-NO" dirty="0"/>
              <a:t>Ole Kristian</a:t>
            </a:r>
          </a:p>
          <a:p>
            <a:r>
              <a:rPr lang="nb-NO" dirty="0"/>
              <a:t>Nils Jørgen</a:t>
            </a:r>
          </a:p>
          <a:p>
            <a:r>
              <a:rPr lang="nb-NO" dirty="0"/>
              <a:t>Edvard D</a:t>
            </a:r>
          </a:p>
          <a:p>
            <a:r>
              <a:rPr lang="nb-NO" dirty="0"/>
              <a:t>Rafael</a:t>
            </a:r>
          </a:p>
          <a:p>
            <a:r>
              <a:rPr lang="nb-NO" dirty="0"/>
              <a:t>William Aa</a:t>
            </a:r>
          </a:p>
          <a:p>
            <a:r>
              <a:rPr lang="nb-NO" dirty="0"/>
              <a:t>Brage B</a:t>
            </a:r>
          </a:p>
          <a:p>
            <a:r>
              <a:rPr lang="nb-NO" dirty="0"/>
              <a:t>Benjamin RJ</a:t>
            </a:r>
          </a:p>
          <a:p>
            <a:r>
              <a:rPr lang="nb-NO" dirty="0"/>
              <a:t>Sindre Ø</a:t>
            </a:r>
          </a:p>
          <a:p>
            <a:r>
              <a:rPr lang="nb-NO" dirty="0"/>
              <a:t>Oscar Ek </a:t>
            </a:r>
            <a:endParaRPr lang="nb-NO" dirty="0" smtClean="0"/>
          </a:p>
          <a:p>
            <a:r>
              <a:rPr lang="nb-NO" dirty="0"/>
              <a:t>Kevin  </a:t>
            </a:r>
            <a:r>
              <a:rPr lang="nb-NO" dirty="0" smtClean="0"/>
              <a:t>Thune</a:t>
            </a:r>
          </a:p>
          <a:p>
            <a:r>
              <a:rPr lang="nb-NO" dirty="0" smtClean="0"/>
              <a:t>Sondre </a:t>
            </a:r>
            <a:r>
              <a:rPr lang="nb-NO" dirty="0"/>
              <a:t>E</a:t>
            </a:r>
          </a:p>
          <a:p>
            <a:r>
              <a:rPr lang="nb-NO" dirty="0"/>
              <a:t>Daniel </a:t>
            </a:r>
            <a:r>
              <a:rPr lang="nb-NO" dirty="0" smtClean="0"/>
              <a:t>S</a:t>
            </a:r>
          </a:p>
          <a:p>
            <a:r>
              <a:rPr lang="nb-NO" dirty="0" smtClean="0"/>
              <a:t>Andreas (k)</a:t>
            </a:r>
          </a:p>
          <a:p>
            <a:r>
              <a:rPr lang="nb-NO" dirty="0" smtClean="0"/>
              <a:t>Oscar L (k)</a:t>
            </a:r>
            <a:endParaRPr lang="nb-NO" dirty="0"/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648200" y="1565364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nb-NO" dirty="0" smtClean="0"/>
              <a:t>Hugo </a:t>
            </a:r>
            <a:r>
              <a:rPr lang="nb-NO" dirty="0"/>
              <a:t>S</a:t>
            </a:r>
          </a:p>
          <a:p>
            <a:r>
              <a:rPr lang="nb-NO" dirty="0" err="1"/>
              <a:t>Zebastian</a:t>
            </a:r>
            <a:r>
              <a:rPr lang="nb-NO" dirty="0"/>
              <a:t> KH</a:t>
            </a:r>
          </a:p>
          <a:p>
            <a:r>
              <a:rPr lang="nb-NO" dirty="0"/>
              <a:t>Erlend SR</a:t>
            </a:r>
          </a:p>
          <a:p>
            <a:r>
              <a:rPr lang="nb-NO" dirty="0"/>
              <a:t>Max</a:t>
            </a:r>
          </a:p>
          <a:p>
            <a:r>
              <a:rPr lang="nb-NO" dirty="0"/>
              <a:t>Axel Ivan</a:t>
            </a:r>
          </a:p>
          <a:p>
            <a:r>
              <a:rPr lang="nb-NO" dirty="0"/>
              <a:t>Aleksander E</a:t>
            </a:r>
          </a:p>
          <a:p>
            <a:r>
              <a:rPr lang="nb-NO" dirty="0"/>
              <a:t>Edvin G</a:t>
            </a:r>
          </a:p>
          <a:p>
            <a:r>
              <a:rPr lang="nb-NO" dirty="0"/>
              <a:t>Ludvig Johan</a:t>
            </a:r>
          </a:p>
          <a:p>
            <a:r>
              <a:rPr lang="nb-NO" dirty="0"/>
              <a:t>Jonathan S</a:t>
            </a:r>
          </a:p>
          <a:p>
            <a:r>
              <a:rPr lang="nb-NO" dirty="0"/>
              <a:t>Joakim H</a:t>
            </a:r>
          </a:p>
          <a:p>
            <a:r>
              <a:rPr lang="nb-NO" dirty="0"/>
              <a:t>Robin</a:t>
            </a:r>
          </a:p>
          <a:p>
            <a:r>
              <a:rPr lang="nb-NO" dirty="0"/>
              <a:t>Ludvig T</a:t>
            </a:r>
          </a:p>
          <a:p>
            <a:r>
              <a:rPr lang="nb-NO" dirty="0"/>
              <a:t>Martin </a:t>
            </a:r>
            <a:r>
              <a:rPr lang="nb-NO" dirty="0" smtClean="0"/>
              <a:t>B</a:t>
            </a:r>
          </a:p>
          <a:p>
            <a:r>
              <a:rPr lang="nb-NO" dirty="0" smtClean="0"/>
              <a:t>Ola M (k)</a:t>
            </a:r>
            <a:endParaRPr lang="nb-NO" dirty="0"/>
          </a:p>
          <a:p>
            <a:r>
              <a:rPr lang="nb-NO" dirty="0"/>
              <a:t>Thomas </a:t>
            </a:r>
            <a:r>
              <a:rPr lang="nb-NO" dirty="0" smtClean="0"/>
              <a:t>H (k)</a:t>
            </a:r>
          </a:p>
          <a:p>
            <a:r>
              <a:rPr lang="nb-NO" dirty="0" smtClean="0"/>
              <a:t>Jonathan L (k)</a:t>
            </a:r>
          </a:p>
          <a:p>
            <a:r>
              <a:rPr lang="nb-NO" dirty="0" smtClean="0"/>
              <a:t>August (k)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98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Treningsgruppe 3 (BP, EB, AT)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Annar</a:t>
            </a:r>
          </a:p>
          <a:p>
            <a:r>
              <a:rPr lang="nb-NO" dirty="0"/>
              <a:t>Marius E</a:t>
            </a:r>
          </a:p>
          <a:p>
            <a:r>
              <a:rPr lang="nb-NO" dirty="0"/>
              <a:t>Nikolai PH</a:t>
            </a:r>
          </a:p>
          <a:p>
            <a:r>
              <a:rPr lang="nb-NO" dirty="0"/>
              <a:t>Henrik O</a:t>
            </a:r>
          </a:p>
          <a:p>
            <a:r>
              <a:rPr lang="nb-NO" dirty="0"/>
              <a:t>Morten E</a:t>
            </a:r>
          </a:p>
          <a:p>
            <a:r>
              <a:rPr lang="nb-NO" dirty="0"/>
              <a:t>Ole S</a:t>
            </a:r>
          </a:p>
          <a:p>
            <a:r>
              <a:rPr lang="nb-NO" dirty="0"/>
              <a:t>Jakob FM</a:t>
            </a:r>
          </a:p>
          <a:p>
            <a:r>
              <a:rPr lang="nb-NO" dirty="0"/>
              <a:t>Oskar Grønseth</a:t>
            </a:r>
          </a:p>
          <a:p>
            <a:r>
              <a:rPr lang="nb-NO" dirty="0"/>
              <a:t>Sander P</a:t>
            </a:r>
          </a:p>
          <a:p>
            <a:r>
              <a:rPr lang="nb-NO" dirty="0"/>
              <a:t>Konrad S</a:t>
            </a:r>
          </a:p>
          <a:p>
            <a:r>
              <a:rPr lang="nb-NO" dirty="0"/>
              <a:t>Herman R</a:t>
            </a:r>
          </a:p>
          <a:p>
            <a:r>
              <a:rPr lang="nb-NO" dirty="0"/>
              <a:t>Jonas</a:t>
            </a:r>
          </a:p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Sigve M</a:t>
            </a:r>
          </a:p>
          <a:p>
            <a:r>
              <a:rPr lang="nb-NO" dirty="0"/>
              <a:t>Fredrik R</a:t>
            </a:r>
          </a:p>
          <a:p>
            <a:r>
              <a:rPr lang="nb-NO" dirty="0"/>
              <a:t>Benjamin N</a:t>
            </a:r>
          </a:p>
          <a:p>
            <a:r>
              <a:rPr lang="nb-NO" dirty="0"/>
              <a:t>Kristian M</a:t>
            </a:r>
          </a:p>
          <a:p>
            <a:r>
              <a:rPr lang="nb-NO" dirty="0" err="1"/>
              <a:t>Filliph</a:t>
            </a:r>
            <a:r>
              <a:rPr lang="nb-NO" dirty="0"/>
              <a:t> T</a:t>
            </a:r>
          </a:p>
          <a:p>
            <a:r>
              <a:rPr lang="nb-NO" dirty="0"/>
              <a:t>Marcus R</a:t>
            </a:r>
          </a:p>
          <a:p>
            <a:r>
              <a:rPr lang="nb-NO" dirty="0"/>
              <a:t>August G </a:t>
            </a:r>
            <a:r>
              <a:rPr lang="nb-NO" dirty="0" smtClean="0"/>
              <a:t>(utespiller)</a:t>
            </a:r>
          </a:p>
          <a:p>
            <a:r>
              <a:rPr lang="nb-NO" dirty="0"/>
              <a:t>Herman </a:t>
            </a:r>
            <a:r>
              <a:rPr lang="nb-NO" dirty="0" smtClean="0"/>
              <a:t>GD (k)</a:t>
            </a:r>
            <a:endParaRPr lang="nb-NO" dirty="0"/>
          </a:p>
          <a:p>
            <a:r>
              <a:rPr lang="nb-NO" dirty="0"/>
              <a:t>Fredrik </a:t>
            </a:r>
            <a:r>
              <a:rPr lang="nb-NO" dirty="0" smtClean="0"/>
              <a:t>L (k)</a:t>
            </a:r>
            <a:endParaRPr lang="nb-NO" dirty="0"/>
          </a:p>
          <a:p>
            <a:r>
              <a:rPr lang="nb-NO" dirty="0" smtClean="0"/>
              <a:t>Aslak (k)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15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Trenere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Treningsgruppe 1</a:t>
            </a:r>
          </a:p>
          <a:p>
            <a:pPr lvl="1"/>
            <a:r>
              <a:rPr lang="nb-NO" dirty="0" smtClean="0"/>
              <a:t>Thor Einar (Hovedtrener), Werner, Magne (+ Harald)</a:t>
            </a:r>
          </a:p>
          <a:p>
            <a:pPr lvl="1"/>
            <a:endParaRPr lang="nb-NO" dirty="0"/>
          </a:p>
          <a:p>
            <a:r>
              <a:rPr lang="nb-NO" dirty="0" smtClean="0"/>
              <a:t>Treningsgruppe 2</a:t>
            </a:r>
          </a:p>
          <a:p>
            <a:pPr lvl="1"/>
            <a:r>
              <a:rPr lang="nb-NO" dirty="0" smtClean="0"/>
              <a:t>Terje (HT), </a:t>
            </a:r>
            <a:r>
              <a:rPr lang="nb-NO" dirty="0" err="1" smtClean="0"/>
              <a:t>Johan,Bjørn</a:t>
            </a:r>
            <a:r>
              <a:rPr lang="nb-NO" dirty="0" smtClean="0"/>
              <a:t> Ø, Ronny, Ragnar (+ Harald)</a:t>
            </a:r>
          </a:p>
          <a:p>
            <a:pPr lvl="1"/>
            <a:endParaRPr lang="nb-NO" dirty="0"/>
          </a:p>
          <a:p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Treningsgruppe 3</a:t>
            </a:r>
          </a:p>
          <a:p>
            <a:pPr lvl="1"/>
            <a:r>
              <a:rPr lang="nb-NO" dirty="0" smtClean="0"/>
              <a:t>Bjørn P (HT), Eirik og Are</a:t>
            </a:r>
          </a:p>
          <a:p>
            <a:pPr lvl="1"/>
            <a:endParaRPr lang="nb-NO" dirty="0"/>
          </a:p>
          <a:p>
            <a:r>
              <a:rPr lang="nb-NO" dirty="0" smtClean="0"/>
              <a:t>Keepertrenere</a:t>
            </a:r>
          </a:p>
          <a:p>
            <a:pPr lvl="1"/>
            <a:r>
              <a:rPr lang="nb-NO" dirty="0" smtClean="0"/>
              <a:t>Johnny og Tore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03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15310"/>
            <a:ext cx="8229600" cy="1143000"/>
          </a:xfrm>
        </p:spPr>
        <p:txBody>
          <a:bodyPr>
            <a:noAutofit/>
          </a:bodyPr>
          <a:lstStyle/>
          <a:p>
            <a:r>
              <a:rPr lang="nb-NO" sz="3600" dirty="0" smtClean="0"/>
              <a:t>Sportslige planer 2015</a:t>
            </a:r>
            <a:br>
              <a:rPr lang="nb-NO" sz="3600" dirty="0" smtClean="0"/>
            </a:b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417638"/>
            <a:ext cx="8312331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3 treninger per uke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tirsdag, torsdag og lørdag på </a:t>
            </a:r>
            <a:r>
              <a:rPr lang="nb-NO" dirty="0" err="1" smtClean="0"/>
              <a:t>Niffen</a:t>
            </a:r>
            <a:endParaRPr lang="nb-NO" dirty="0" smtClean="0"/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Kamper fram til seriestart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Treningskamper ca. hver 3. helg på alle nivåer, oversikt legges på nettet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Mot Bærums Verk, Lillestrøm, Skeid, KFUM og Lyn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Treningsleir til Fjerritslev, Danmark, i første del av påsken, se egen sak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Seriespill: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5 lag i 13 års klassen(9’er), 1 lag nivå 1, 3 lag nivå 2 og 1 lag nivå 3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1 hospiteringslag i 14 års klassen, 2. divisjon (11’er)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Notodden talentcup 24. – 26. april, nivå 1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Obos cup, nivå 2, fra 1. mai - september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Adidas cup, nivå 1, fra 1. mai – september 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Overnattingscup i Arvika i 12.-14- juni – alle (se egen sak)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Norway cup – juli/august - alle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nb-NO" dirty="0" smtClean="0"/>
              <a:t>Nordstrand DNB Cup i oktober, 9’er/11’er breddecup – nivå 2 og 3</a:t>
            </a:r>
          </a:p>
          <a:p>
            <a:pPr>
              <a:buClr>
                <a:srgbClr val="0070C0"/>
              </a:buClr>
            </a:pP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Treningsleir Danmark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cap="small" dirty="0" smtClean="0">
                <a:solidFill>
                  <a:schemeClr val="bg1"/>
                </a:solidFill>
              </a:rPr>
              <a:t>27. mars </a:t>
            </a:r>
            <a:r>
              <a:rPr lang="nb-NO" b="1" cap="small" dirty="0">
                <a:solidFill>
                  <a:schemeClr val="bg1"/>
                </a:solidFill>
              </a:rPr>
              <a:t>– </a:t>
            </a:r>
            <a:r>
              <a:rPr lang="nb-NO" b="1" cap="small" dirty="0" smtClean="0">
                <a:solidFill>
                  <a:schemeClr val="bg1"/>
                </a:solidFill>
              </a:rPr>
              <a:t>1. </a:t>
            </a:r>
            <a:r>
              <a:rPr lang="nb-NO" b="1" cap="small" dirty="0">
                <a:solidFill>
                  <a:schemeClr val="bg1"/>
                </a:solidFill>
              </a:rPr>
              <a:t>april </a:t>
            </a:r>
            <a:r>
              <a:rPr lang="nb-NO" b="1" cap="small" dirty="0" smtClean="0">
                <a:solidFill>
                  <a:schemeClr val="bg1"/>
                </a:solidFill>
              </a:rPr>
              <a:t>2015 </a:t>
            </a:r>
          </a:p>
          <a:p>
            <a:r>
              <a:rPr lang="nb-NO" b="1" cap="small" dirty="0" smtClean="0">
                <a:solidFill>
                  <a:schemeClr val="bg1"/>
                </a:solidFill>
              </a:rPr>
              <a:t>Fjerritslev, </a:t>
            </a:r>
            <a:r>
              <a:rPr lang="nb-NO" b="1" cap="small" dirty="0">
                <a:solidFill>
                  <a:schemeClr val="bg1"/>
                </a:solidFill>
              </a:rPr>
              <a:t>Danmark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Treningsleir Danmark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097045" cy="4525963"/>
          </a:xfrm>
        </p:spPr>
        <p:txBody>
          <a:bodyPr/>
          <a:lstStyle/>
          <a:p>
            <a:r>
              <a:rPr lang="en-US" dirty="0" smtClean="0"/>
              <a:t>Han </a:t>
            </a:r>
            <a:r>
              <a:rPr lang="en-US" dirty="0" err="1" smtClean="0"/>
              <a:t>Herred</a:t>
            </a:r>
            <a:r>
              <a:rPr lang="en-US" dirty="0" smtClean="0"/>
              <a:t> </a:t>
            </a:r>
            <a:r>
              <a:rPr lang="en-US" dirty="0" err="1" smtClean="0"/>
              <a:t>sportcenter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11 </a:t>
            </a:r>
            <a:r>
              <a:rPr lang="en-US" dirty="0" err="1" smtClean="0"/>
              <a:t>Gressbaner</a:t>
            </a:r>
            <a:endParaRPr lang="en-US" dirty="0" smtClean="0"/>
          </a:p>
          <a:p>
            <a:pPr lvl="2"/>
            <a:r>
              <a:rPr lang="nb-NO" dirty="0" smtClean="0"/>
              <a:t>  1 Kunstgressbane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Users\ab23854\AppData\Local\Microsoft\Windows\Temporary Internet Files\Content.Outlook\5C1B1HOI\IMG_437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2368"/>
            <a:ext cx="38884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b23854\AppData\Local\Microsoft\Windows\Temporary Internet Files\Content.Outlook\5C1B1HOI\IMG_43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12368"/>
            <a:ext cx="446449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2988904" y="1592796"/>
            <a:ext cx="409704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2 </a:t>
            </a:r>
            <a:r>
              <a:rPr lang="en-US" dirty="0" err="1" smtClean="0"/>
              <a:t>Treninger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 dag</a:t>
            </a:r>
          </a:p>
          <a:p>
            <a:pPr lvl="2"/>
            <a:r>
              <a:rPr lang="nb-NO" dirty="0" smtClean="0"/>
              <a:t> Kamper mot danske lag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Treningsleir Danmark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Mange andre aktiviteter:</a:t>
            </a:r>
          </a:p>
          <a:p>
            <a:pPr lvl="2"/>
            <a:r>
              <a:rPr lang="nb-NO" dirty="0" smtClean="0"/>
              <a:t>Svømmehall</a:t>
            </a:r>
          </a:p>
          <a:p>
            <a:pPr lvl="2"/>
            <a:r>
              <a:rPr lang="nb-NO" dirty="0" smtClean="0"/>
              <a:t>Gymsal</a:t>
            </a:r>
          </a:p>
          <a:p>
            <a:pPr lvl="2"/>
            <a:r>
              <a:rPr lang="nb-NO" dirty="0" smtClean="0"/>
              <a:t>Bordtennis</a:t>
            </a:r>
          </a:p>
          <a:p>
            <a:pPr lvl="2"/>
            <a:r>
              <a:rPr lang="nb-NO" dirty="0" smtClean="0"/>
              <a:t>Biljard</a:t>
            </a:r>
          </a:p>
          <a:p>
            <a:pPr lvl="2"/>
            <a:endParaRPr lang="nb-NO" dirty="0"/>
          </a:p>
          <a:p>
            <a:pPr lvl="2"/>
            <a:endParaRPr lang="nb-NO" dirty="0" smtClean="0"/>
          </a:p>
          <a:p>
            <a:r>
              <a:rPr lang="nb-NO" dirty="0" smtClean="0"/>
              <a:t>NOK 4.300,- per spiller</a:t>
            </a:r>
          </a:p>
          <a:p>
            <a:pPr lvl="2"/>
            <a:r>
              <a:rPr lang="nb-NO" dirty="0" smtClean="0"/>
              <a:t>Båt t/r Danmark (m/buffet)</a:t>
            </a:r>
          </a:p>
          <a:p>
            <a:pPr lvl="2"/>
            <a:r>
              <a:rPr lang="nb-NO" dirty="0" smtClean="0"/>
              <a:t>Buss (Norge og Danmark)</a:t>
            </a:r>
          </a:p>
          <a:p>
            <a:pPr lvl="2"/>
            <a:r>
              <a:rPr lang="nb-NO" dirty="0" smtClean="0"/>
              <a:t>4 måltider</a:t>
            </a:r>
          </a:p>
          <a:p>
            <a:pPr lvl="2"/>
            <a:endParaRPr lang="nb-NO" dirty="0"/>
          </a:p>
          <a:p>
            <a:r>
              <a:rPr lang="nb-NO" b="1" dirty="0" smtClean="0"/>
              <a:t>Påmeldingsfrist 1. februar</a:t>
            </a:r>
          </a:p>
          <a:p>
            <a:pPr lvl="2"/>
            <a:endParaRPr lang="en-US" dirty="0"/>
          </a:p>
        </p:txBody>
      </p:sp>
      <p:pic>
        <p:nvPicPr>
          <p:cNvPr id="2051" name="Picture 3" descr="C:\Users\ab23854\AppData\Local\Microsoft\Windows\Temporary Internet Files\Content.Outlook\5C1B1HOI\IMG_4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79" y="2090612"/>
            <a:ext cx="39604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Team 2002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762" y="1913027"/>
            <a:ext cx="5197574" cy="3891231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24779" y="6083909"/>
            <a:ext cx="77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2002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783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11.-</a:t>
            </a:r>
            <a:r>
              <a:rPr lang="nb-NO" dirty="0" smtClean="0"/>
              <a:t>14. juni 2015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799" y="404665"/>
            <a:ext cx="7639595" cy="2562729"/>
          </a:xfrm>
        </p:spPr>
        <p:txBody>
          <a:bodyPr>
            <a:normAutofit/>
          </a:bodyPr>
          <a:lstStyle/>
          <a:p>
            <a:r>
              <a:rPr lang="nb-NO" dirty="0" smtClean="0"/>
              <a:t>Arvika Cup </a:t>
            </a:r>
            <a:endParaRPr lang="nb-NO" dirty="0"/>
          </a:p>
        </p:txBody>
      </p:sp>
      <p:pic>
        <p:nvPicPr>
          <p:cNvPr id="4" name="Bilde 3" descr="Svenske fla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860" y="1317729"/>
            <a:ext cx="2304256" cy="1584176"/>
          </a:xfrm>
          <a:prstGeom prst="rect">
            <a:avLst/>
          </a:prstGeom>
        </p:spPr>
      </p:pic>
      <p:pic>
        <p:nvPicPr>
          <p:cNvPr id="7" name="Bilde 6" descr="Arv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8204" y="1317729"/>
            <a:ext cx="1584176" cy="1584176"/>
          </a:xfrm>
          <a:prstGeom prst="rect">
            <a:avLst/>
          </a:prstGeom>
        </p:spPr>
      </p:pic>
      <p:pic>
        <p:nvPicPr>
          <p:cNvPr id="1026" name="Picture 2" descr="C:\Users\OPPSAL-WEB\AppData\Local\Microsoft\Windows\Temporary Internet Files\Content.IE5\0H6158PU\MC90043481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25144"/>
            <a:ext cx="1828572" cy="1512168"/>
          </a:xfrm>
          <a:prstGeom prst="rect">
            <a:avLst/>
          </a:prstGeom>
          <a:noFill/>
        </p:spPr>
      </p:pic>
      <p:sp>
        <p:nvSpPr>
          <p:cNvPr id="11" name="TekstSylinder 10"/>
          <p:cNvSpPr txBox="1"/>
          <p:nvPr/>
        </p:nvSpPr>
        <p:spPr>
          <a:xfrm>
            <a:off x="5508104" y="4437112"/>
            <a:ext cx="3384376" cy="648072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r>
              <a:rPr lang="nb-NO" dirty="0" smtClean="0"/>
              <a:t>Gutta på tur aldri sur!</a:t>
            </a:r>
          </a:p>
        </p:txBody>
      </p:sp>
      <p:sp>
        <p:nvSpPr>
          <p:cNvPr id="13" name="Bildeforklaring formet som en sky 12"/>
          <p:cNvSpPr/>
          <p:nvPr/>
        </p:nvSpPr>
        <p:spPr>
          <a:xfrm>
            <a:off x="3347864" y="5229200"/>
            <a:ext cx="914400" cy="612648"/>
          </a:xfrm>
          <a:prstGeom prst="cloudCallout">
            <a:avLst>
              <a:gd name="adj1" fmla="val 52585"/>
              <a:gd name="adj2" fmla="val 32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Bildeforklaring formet som en sky 14"/>
          <p:cNvSpPr/>
          <p:nvPr/>
        </p:nvSpPr>
        <p:spPr>
          <a:xfrm>
            <a:off x="2627784" y="5013176"/>
            <a:ext cx="648072" cy="504056"/>
          </a:xfrm>
          <a:prstGeom prst="cloudCallout">
            <a:avLst>
              <a:gd name="adj1" fmla="val 56323"/>
              <a:gd name="adj2" fmla="val 66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Bildeforklaring formet som en sky 15"/>
          <p:cNvSpPr/>
          <p:nvPr/>
        </p:nvSpPr>
        <p:spPr>
          <a:xfrm>
            <a:off x="1907704" y="4869160"/>
            <a:ext cx="626368" cy="396624"/>
          </a:xfrm>
          <a:prstGeom prst="cloudCallout">
            <a:avLst>
              <a:gd name="adj1" fmla="val 43724"/>
              <a:gd name="adj2" fmla="val 47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Bildeforklaring formet som en sky 16"/>
          <p:cNvSpPr/>
          <p:nvPr/>
        </p:nvSpPr>
        <p:spPr>
          <a:xfrm>
            <a:off x="5292080" y="4221088"/>
            <a:ext cx="3600400" cy="864096"/>
          </a:xfrm>
          <a:prstGeom prst="cloudCallout">
            <a:avLst>
              <a:gd name="adj1" fmla="val -36907"/>
              <a:gd name="adj2" fmla="val 541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37139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>
          <a:xfrm>
            <a:off x="6228184" y="2420888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Ellipse 4"/>
          <p:cNvSpPr/>
          <p:nvPr/>
        </p:nvSpPr>
        <p:spPr>
          <a:xfrm>
            <a:off x="7380312" y="5445224"/>
            <a:ext cx="720080" cy="720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Ellipse 5"/>
          <p:cNvSpPr/>
          <p:nvPr/>
        </p:nvSpPr>
        <p:spPr>
          <a:xfrm>
            <a:off x="6084168" y="5949280"/>
            <a:ext cx="720080" cy="6480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Ellipse 6"/>
          <p:cNvSpPr/>
          <p:nvPr/>
        </p:nvSpPr>
        <p:spPr>
          <a:xfrm>
            <a:off x="611560" y="2924944"/>
            <a:ext cx="648072" cy="6480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9" name="Rett linje 8"/>
          <p:cNvCxnSpPr/>
          <p:nvPr/>
        </p:nvCxnSpPr>
        <p:spPr>
          <a:xfrm>
            <a:off x="6444208" y="2924944"/>
            <a:ext cx="1152128" cy="25922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>
            <a:off x="6444208" y="2924944"/>
            <a:ext cx="0" cy="30243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>
            <a:endCxn id="7" idx="6"/>
          </p:cNvCxnSpPr>
          <p:nvPr/>
        </p:nvCxnSpPr>
        <p:spPr>
          <a:xfrm flipH="1">
            <a:off x="1259632" y="2924944"/>
            <a:ext cx="5184576" cy="3240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642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Vi har meldt på 5 lag, 11’er (påmeldingen er bekreftet)</a:t>
            </a:r>
          </a:p>
          <a:p>
            <a:r>
              <a:rPr lang="nb-NO" dirty="0" smtClean="0"/>
              <a:t>Vi reiser </a:t>
            </a:r>
            <a:r>
              <a:rPr lang="nb-NO" dirty="0" smtClean="0"/>
              <a:t>torsdag kl. 17.00</a:t>
            </a:r>
            <a:endParaRPr lang="nb-NO" dirty="0" smtClean="0"/>
          </a:p>
          <a:p>
            <a:r>
              <a:rPr lang="nb-NO" dirty="0" smtClean="0"/>
              <a:t>Vi reiser med </a:t>
            </a:r>
            <a:r>
              <a:rPr lang="nb-NO" dirty="0" smtClean="0"/>
              <a:t>buss </a:t>
            </a:r>
            <a:r>
              <a:rPr lang="nb-NO" dirty="0" smtClean="0"/>
              <a:t>(er bestilt)</a:t>
            </a:r>
          </a:p>
          <a:p>
            <a:r>
              <a:rPr lang="nb-NO" dirty="0" smtClean="0"/>
              <a:t>Egen foreldrekontakt som ordner ved behov ordner transport mellom kampene, samt organiserer bosted  og sosialt happening for foreldre</a:t>
            </a:r>
          </a:p>
          <a:p>
            <a:r>
              <a:rPr lang="nb-NO" dirty="0" smtClean="0"/>
              <a:t>Bor på samme skole (Taserudskolan)</a:t>
            </a:r>
          </a:p>
          <a:p>
            <a:r>
              <a:rPr lang="nb-NO" dirty="0" smtClean="0"/>
              <a:t>Mat og drikke inkludert alle dager</a:t>
            </a:r>
          </a:p>
          <a:p>
            <a:r>
              <a:rPr lang="nb-NO" dirty="0" smtClean="0"/>
              <a:t>Grillkveld lørdag</a:t>
            </a:r>
          </a:p>
          <a:p>
            <a:r>
              <a:rPr lang="nb-NO" dirty="0" smtClean="0"/>
              <a:t>Alle får minimum 5 kamper</a:t>
            </a:r>
          </a:p>
          <a:p>
            <a:r>
              <a:rPr lang="nb-NO" dirty="0" smtClean="0"/>
              <a:t>Sluttspill A B C og plasseringskamper 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algn="ctr"/>
            <a:r>
              <a:rPr lang="nb-NO" dirty="0" smtClean="0"/>
              <a:t>Som i 2014 </a:t>
            </a:r>
            <a:r>
              <a:rPr lang="nb-NO" dirty="0" smtClean="0">
                <a:solidFill>
                  <a:schemeClr val="tx1"/>
                </a:solidFill>
                <a:sym typeface="Wingdings"/>
              </a:rPr>
              <a:t>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Egenandel 1.100</a:t>
            </a:r>
            <a:r>
              <a:rPr lang="nb-NO" dirty="0"/>
              <a:t>,- per </a:t>
            </a:r>
            <a:r>
              <a:rPr lang="nb-NO" dirty="0" smtClean="0"/>
              <a:t>spillere</a:t>
            </a:r>
            <a:endParaRPr lang="nb-NO" dirty="0" smtClean="0"/>
          </a:p>
          <a:p>
            <a:r>
              <a:rPr lang="nb-NO" dirty="0" smtClean="0"/>
              <a:t>Påmeldingsfrist er 15. februar</a:t>
            </a:r>
          </a:p>
          <a:p>
            <a:r>
              <a:rPr lang="nb-NO" dirty="0" smtClean="0"/>
              <a:t>Innbetalingsfrist 12.mai</a:t>
            </a:r>
            <a:endParaRPr lang="nb-NO" dirty="0" smtClean="0"/>
          </a:p>
          <a:p>
            <a:r>
              <a:rPr lang="nb-NO" dirty="0" smtClean="0"/>
              <a:t>Informasjonsmøte Arvika Cup i løpet av våren</a:t>
            </a:r>
          </a:p>
          <a:p>
            <a:endParaRPr lang="nb-NO" dirty="0" smtClean="0"/>
          </a:p>
          <a:p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 algn="ctr">
              <a:buNone/>
            </a:pPr>
            <a:r>
              <a:rPr lang="nb-NO" sz="5400" dirty="0" smtClean="0"/>
              <a:t>Noe du lurer på?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bli med </a:t>
            </a:r>
            <a:r>
              <a:rPr lang="nb-NO" smtClean="0"/>
              <a:t>til Arvika?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92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 foreldrene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1228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nb-NO" dirty="0" smtClean="0"/>
              <a:t>Følg med på hjemmesiden til Nordstrand IF og Team 2002, der ligger oppdatert informasjon om trening, kamper etc.</a:t>
            </a:r>
          </a:p>
          <a:p>
            <a:pPr lvl="1">
              <a:buClr>
                <a:srgbClr val="0070C0"/>
              </a:buClr>
            </a:pPr>
            <a:r>
              <a:rPr lang="nb-NO" dirty="0" smtClean="0"/>
              <a:t>Nordstrand IF: </a:t>
            </a:r>
            <a:r>
              <a:rPr lang="nb-NO" dirty="0" err="1" smtClean="0">
                <a:hlinkClick r:id="rId2"/>
              </a:rPr>
              <a:t>www.nordstrand-if.no</a:t>
            </a:r>
            <a:endParaRPr lang="nb-NO" dirty="0" smtClean="0"/>
          </a:p>
          <a:p>
            <a:pPr lvl="1">
              <a:buClr>
                <a:srgbClr val="0070C0"/>
              </a:buClr>
            </a:pPr>
            <a:r>
              <a:rPr lang="nb-NO" dirty="0" smtClean="0"/>
              <a:t>Team 2002: </a:t>
            </a:r>
            <a:r>
              <a:rPr lang="nb-NO" dirty="0" smtClean="0">
                <a:hlinkClick r:id="rId3"/>
              </a:rPr>
              <a:t>www.nordstrand-if.no/sider/tekst.asp?side=215</a:t>
            </a:r>
            <a:endParaRPr lang="nb-NO" dirty="0" smtClean="0"/>
          </a:p>
          <a:p>
            <a:pPr>
              <a:buClr>
                <a:srgbClr val="0070C0"/>
              </a:buClr>
            </a:pPr>
            <a:r>
              <a:rPr lang="nb-NO" dirty="0" smtClean="0"/>
              <a:t>Svar på mail fra lagleder og meld fra snarest og seinest 2dg før kamp dersom sønnen din kan/kan ikke møte til kamp eller cup</a:t>
            </a:r>
          </a:p>
          <a:p>
            <a:pPr>
              <a:buClr>
                <a:srgbClr val="0070C0"/>
              </a:buClr>
            </a:pPr>
            <a:r>
              <a:rPr lang="nb-NO" dirty="0" smtClean="0"/>
              <a:t>Sørg for at sønnen din møter presis til trening og kamper!</a:t>
            </a:r>
          </a:p>
          <a:p>
            <a:pPr>
              <a:buClr>
                <a:srgbClr val="0070C0"/>
              </a:buClr>
            </a:pPr>
            <a:r>
              <a:rPr lang="nb-NO" dirty="0" smtClean="0"/>
              <a:t>Manglende respons på </a:t>
            </a:r>
            <a:r>
              <a:rPr lang="nb-NO" dirty="0" err="1" smtClean="0"/>
              <a:t>mail</a:t>
            </a:r>
            <a:r>
              <a:rPr lang="nb-NO" dirty="0" smtClean="0"/>
              <a:t> som kaller inn sønnen din til kamper, vil medføre mindre spilletid</a:t>
            </a:r>
          </a:p>
          <a:p>
            <a:pPr>
              <a:buClr>
                <a:srgbClr val="0070C0"/>
              </a:buClr>
            </a:pPr>
            <a:r>
              <a:rPr lang="nb-NO" dirty="0" smtClean="0"/>
              <a:t>Manglende treningsoppmøte som ikke er meldt til trenerne vil medføre mindre spilletid</a:t>
            </a:r>
          </a:p>
          <a:p>
            <a:pPr lvl="1">
              <a:buClr>
                <a:srgbClr val="0070C0"/>
              </a:buClr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04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Til spillere og foreldre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None/>
            </a:pPr>
            <a:r>
              <a:rPr lang="nb-NO" b="1" dirty="0" smtClean="0"/>
              <a:t>Før trening og kamp:</a:t>
            </a:r>
          </a:p>
          <a:p>
            <a:pPr>
              <a:buClr>
                <a:srgbClr val="0070C0"/>
              </a:buClr>
            </a:pPr>
            <a:r>
              <a:rPr lang="nb-NO" dirty="0" smtClean="0"/>
              <a:t>Sørg for at du/sønnen din har sovet, spist og drukket tilstrekkelig før trening og kamper</a:t>
            </a:r>
          </a:p>
          <a:p>
            <a:pPr>
              <a:buClr>
                <a:srgbClr val="0070C0"/>
              </a:buClr>
            </a:pPr>
            <a:r>
              <a:rPr lang="nb-NO" dirty="0" smtClean="0"/>
              <a:t>Ha fotballsko og treningstøy tilpasset forholdene</a:t>
            </a:r>
          </a:p>
          <a:p>
            <a:pPr>
              <a:buClr>
                <a:srgbClr val="0070C0"/>
              </a:buClr>
            </a:pPr>
            <a:r>
              <a:rPr lang="nb-NO" dirty="0" smtClean="0"/>
              <a:t>Alltid leggskinn til trening og kamp</a:t>
            </a:r>
          </a:p>
          <a:p>
            <a:pPr>
              <a:buClr>
                <a:srgbClr val="0070C0"/>
              </a:buClr>
            </a:pPr>
            <a:r>
              <a:rPr lang="nb-NO" dirty="0" smtClean="0"/>
              <a:t>Ha med Nordstrand utstyr til alle kamper/</a:t>
            </a:r>
            <a:r>
              <a:rPr lang="nb-NO" dirty="0" err="1" smtClean="0"/>
              <a:t>cup’er</a:t>
            </a:r>
            <a:r>
              <a:rPr lang="nb-NO" dirty="0" smtClean="0"/>
              <a:t> </a:t>
            </a:r>
          </a:p>
          <a:p>
            <a:pPr>
              <a:buClr>
                <a:srgbClr val="0070C0"/>
              </a:buClr>
            </a:pPr>
            <a:r>
              <a:rPr lang="nb-NO" dirty="0" smtClean="0"/>
              <a:t>Ha med drikkeflaske med vann</a:t>
            </a:r>
          </a:p>
          <a:p>
            <a:pPr>
              <a:buClr>
                <a:srgbClr val="0070C0"/>
              </a:buClr>
            </a:pPr>
            <a:r>
              <a:rPr lang="nb-NO" dirty="0" smtClean="0"/>
              <a:t>Møt presis!, dvs. helst 5 min før treningen begynner</a:t>
            </a:r>
          </a:p>
          <a:p>
            <a:pPr>
              <a:buClr>
                <a:srgbClr val="0070C0"/>
              </a:buClr>
            </a:pP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/>
          <p:cNvCxnSpPr/>
          <p:nvPr/>
        </p:nvCxnSpPr>
        <p:spPr>
          <a:xfrm>
            <a:off x="1691680" y="3284984"/>
            <a:ext cx="6192688" cy="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1475656" y="170080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Vi alle lykke til med 2015 sesongen!</a:t>
            </a:r>
            <a:endParaRPr lang="nb-NO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628056" y="3383016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Trenere og ledere på </a:t>
            </a:r>
          </a:p>
          <a:p>
            <a:pPr algn="ctr"/>
            <a:r>
              <a:rPr lang="nb-NO" sz="4000" dirty="0" smtClean="0">
                <a:solidFill>
                  <a:schemeClr val="bg1">
                    <a:lumMod val="65000"/>
                  </a:schemeClr>
                </a:solidFill>
              </a:rPr>
              <a:t>TEAM 2002</a:t>
            </a:r>
            <a:endParaRPr lang="nb-NO" sz="4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200" y="362558"/>
            <a:ext cx="8229600" cy="1143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b-NO" sz="3600" dirty="0" smtClean="0"/>
              <a:t>RESPEKT | SAMHOLD | ENGASJEMENT</a:t>
            </a:r>
            <a:r>
              <a:rPr lang="nb-NO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nb-NO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nb-NO" dirty="0"/>
          </a:p>
        </p:txBody>
      </p:sp>
      <p:pic>
        <p:nvPicPr>
          <p:cNvPr id="6" name="Bilde 5" descr="lagbildehøst2012.JPG"/>
          <p:cNvPicPr>
            <a:picLocks noChangeAspect="1"/>
          </p:cNvPicPr>
          <p:nvPr/>
        </p:nvPicPr>
        <p:blipFill>
          <a:blip r:embed="rId3"/>
          <a:srcRect l="13761" t="15430" r="7901" b="16617"/>
          <a:stretch>
            <a:fillRect/>
          </a:stretch>
        </p:blipFill>
        <p:spPr>
          <a:xfrm>
            <a:off x="1195754" y="1383640"/>
            <a:ext cx="6711865" cy="4366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b="1" dirty="0" smtClean="0"/>
              <a:t>Respekt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4794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Med respekt menes det ikke at man nødvendigvis må være enig i alt andre gjør eller sier, men at du aksepterer at personen er - eller tenker - annerledes enn deg selv.</a:t>
            </a:r>
            <a:endParaRPr lang="nb-NO" dirty="0"/>
          </a:p>
          <a:p>
            <a:pPr lvl="0"/>
            <a:r>
              <a:rPr lang="da-DK" sz="2200" dirty="0"/>
              <a:t>Nordstrand IF mener at alle som ønsker å ta del i aktivitetstilbudet i klubben skal bli møtt, sett og behandlet på lik måte uavhengig av nivå og sosial bakgrunn</a:t>
            </a:r>
            <a:endParaRPr lang="nb-NO" sz="2200" dirty="0"/>
          </a:p>
          <a:p>
            <a:pPr lvl="0"/>
            <a:r>
              <a:rPr lang="da-DK" sz="2200" dirty="0"/>
              <a:t>Nordstrand IF mener at det alltid skal utøves </a:t>
            </a:r>
            <a:r>
              <a:rPr lang="fr-FR" sz="2200" dirty="0"/>
              <a:t>«</a:t>
            </a:r>
            <a:r>
              <a:rPr lang="en-US" sz="2200" dirty="0"/>
              <a:t>Fair Play</a:t>
            </a:r>
            <a:r>
              <a:rPr lang="da-DK" sz="2200" dirty="0"/>
              <a:t>» underbygd meg eget program for dette i klubben</a:t>
            </a:r>
            <a:endParaRPr lang="nb-NO" sz="2200" dirty="0"/>
          </a:p>
          <a:p>
            <a:pPr lvl="0"/>
            <a:r>
              <a:rPr lang="da-DK" sz="2200" dirty="0"/>
              <a:t>Nordstrand IF mener at vi viser repekt når man møter presis til treninger, kamper og avtaler </a:t>
            </a:r>
            <a:endParaRPr lang="nb-NO" sz="2200" dirty="0"/>
          </a:p>
          <a:p>
            <a:pPr lvl="0"/>
            <a:r>
              <a:rPr lang="da-DK" sz="2200" dirty="0"/>
              <a:t>Nordstrand IF mener de som er med i klubben skal følge klubbens regler og retningslinjer</a:t>
            </a:r>
            <a:endParaRPr lang="nb-NO" sz="2200" dirty="0"/>
          </a:p>
          <a:p>
            <a:pPr lvl="0"/>
            <a:r>
              <a:rPr lang="en-US" sz="2200" dirty="0"/>
              <a:t>Nordstrand IF </a:t>
            </a:r>
            <a:r>
              <a:rPr lang="en-US" sz="2200" dirty="0" err="1"/>
              <a:t>mener</a:t>
            </a:r>
            <a:r>
              <a:rPr lang="da-DK" sz="2200" dirty="0"/>
              <a:t> at vi skal møte dommere, motstandere og konkurrenter på en imøtekommende, saklig og høflig </a:t>
            </a:r>
            <a:r>
              <a:rPr lang="da-DK" sz="2200" dirty="0" smtClean="0"/>
              <a:t>måte</a:t>
            </a:r>
            <a:endParaRPr lang="nb-NO" sz="22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3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000" b="1" dirty="0" smtClean="0"/>
              <a:t>Samhold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Med samhold menes det at vi som klubb, med alle grupper, </a:t>
            </a:r>
            <a:r>
              <a:rPr lang="da-DK" dirty="0" smtClean="0"/>
              <a:t>årganger </a:t>
            </a:r>
            <a:r>
              <a:rPr lang="da-DK" dirty="0"/>
              <a:t>og lag, til enhver tid etterstreber å stå sammen i både medgang og motgang.</a:t>
            </a:r>
            <a:endParaRPr lang="nb-NO" dirty="0"/>
          </a:p>
          <a:p>
            <a:pPr lvl="0"/>
            <a:r>
              <a:rPr lang="da-DK" dirty="0"/>
              <a:t>Nordstrand IF mener at alle skal bli sett og ivaretatt på en inkluderende måte for å ha lyst til å være med over tid.</a:t>
            </a:r>
            <a:endParaRPr lang="nb-NO" dirty="0"/>
          </a:p>
          <a:p>
            <a:pPr lvl="0"/>
            <a:r>
              <a:rPr lang="da-DK" dirty="0"/>
              <a:t>Nordstrand IF mener at vi som klubb skal jobbe for felleskap og for å bygge positive relasjoner innad i klubben og til dens omgivelser </a:t>
            </a:r>
            <a:endParaRPr lang="nb-NO" dirty="0"/>
          </a:p>
          <a:p>
            <a:pPr lvl="0"/>
            <a:r>
              <a:rPr lang="da-DK" dirty="0"/>
              <a:t>Nordstrand IF med tilhørende arenaer skal være et trygt og utviklende sted for alle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4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4000" b="1" dirty="0" smtClean="0"/>
              <a:t>Engasjement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Med engasjement menes det å aktivt delta for klubbens </a:t>
            </a:r>
            <a:r>
              <a:rPr lang="da-DK" dirty="0" smtClean="0"/>
              <a:t>beste.</a:t>
            </a:r>
            <a:endParaRPr lang="nb-NO" dirty="0"/>
          </a:p>
          <a:p>
            <a:pPr lvl="0"/>
            <a:r>
              <a:rPr lang="da-DK" dirty="0"/>
              <a:t>Nordstrand IF mener at engasjement er å interessere seg for fellesskapet</a:t>
            </a:r>
            <a:endParaRPr lang="nb-NO" dirty="0"/>
          </a:p>
          <a:p>
            <a:pPr lvl="0"/>
            <a:r>
              <a:rPr lang="da-DK" dirty="0"/>
              <a:t>Nordstrand IF mener at engasjement er å ta del enten i selve aktiviteten eller andre fora i regi av klubben</a:t>
            </a:r>
            <a:endParaRPr lang="nb-NO" dirty="0"/>
          </a:p>
          <a:p>
            <a:pPr lvl="0"/>
            <a:r>
              <a:rPr lang="da-DK" dirty="0"/>
              <a:t>Nordstrand IF mener at engasjement vil si å bry seg</a:t>
            </a:r>
            <a:endParaRPr lang="nb-NO" dirty="0"/>
          </a:p>
          <a:p>
            <a:pPr lvl="0"/>
            <a:r>
              <a:rPr lang="da-DK" dirty="0"/>
              <a:t>Nordstrand IF mener at engasjement er å dele gode ideer og erfaringer ut over egen gruppe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61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2014 </a:t>
            </a:r>
            <a:r>
              <a:rPr lang="en-US" b="1" dirty="0" err="1" smtClean="0">
                <a:solidFill>
                  <a:srgbClr val="FFFFFF"/>
                </a:solidFill>
              </a:rPr>
              <a:t>sesongen</a:t>
            </a:r>
            <a:endParaRPr lang="en-US" b="1" dirty="0" smtClean="0">
              <a:solidFill>
                <a:srgbClr val="FFFFFF"/>
              </a:solidFill>
            </a:endParaRP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Ca 20 + gutter / 7 </a:t>
            </a:r>
            <a:r>
              <a:rPr lang="en-US" sz="2400" dirty="0" err="1" smtClean="0">
                <a:solidFill>
                  <a:srgbClr val="FFFFFF"/>
                </a:solidFill>
              </a:rPr>
              <a:t>trenere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til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Fjerritslev</a:t>
            </a:r>
            <a:endParaRPr lang="en-US" sz="2400" dirty="0" smtClean="0">
              <a:solidFill>
                <a:srgbClr val="FFFFFF"/>
              </a:solidFill>
            </a:endParaRP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6 </a:t>
            </a:r>
            <a:r>
              <a:rPr lang="en-US" sz="2400" dirty="0" err="1" smtClean="0">
                <a:solidFill>
                  <a:srgbClr val="FFFFFF"/>
                </a:solidFill>
              </a:rPr>
              <a:t>jevne</a:t>
            </a:r>
            <a:r>
              <a:rPr lang="en-US" sz="2400" dirty="0" smtClean="0">
                <a:solidFill>
                  <a:srgbClr val="FFFFFF"/>
                </a:solidFill>
              </a:rPr>
              <a:t> lag </a:t>
            </a:r>
            <a:r>
              <a:rPr lang="en-US" sz="2400" dirty="0" err="1" smtClean="0">
                <a:solidFill>
                  <a:srgbClr val="FFFFFF"/>
                </a:solidFill>
              </a:rPr>
              <a:t>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seriespill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– 7er (1. div)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1 </a:t>
            </a:r>
            <a:r>
              <a:rPr lang="en-US" sz="2400" dirty="0" err="1" smtClean="0">
                <a:solidFill>
                  <a:srgbClr val="FFFFFF"/>
                </a:solidFill>
              </a:rPr>
              <a:t>hospiteringslag</a:t>
            </a:r>
            <a:r>
              <a:rPr lang="en-US" sz="2400" dirty="0" smtClean="0">
                <a:solidFill>
                  <a:srgbClr val="FFFFFF"/>
                </a:solidFill>
              </a:rPr>
              <a:t> – 11er (1. div. </a:t>
            </a:r>
            <a:r>
              <a:rPr lang="en-US" sz="2400" dirty="0" err="1" smtClean="0">
                <a:solidFill>
                  <a:srgbClr val="FFFFFF"/>
                </a:solidFill>
              </a:rPr>
              <a:t>ca</a:t>
            </a:r>
            <a:r>
              <a:rPr lang="en-US" sz="2400" dirty="0" smtClean="0">
                <a:solidFill>
                  <a:srgbClr val="FFFFFF"/>
                </a:solidFill>
              </a:rPr>
              <a:t> 26 </a:t>
            </a:r>
            <a:r>
              <a:rPr lang="en-US" sz="2400" dirty="0" err="1" smtClean="0">
                <a:solidFill>
                  <a:srgbClr val="FFFFFF"/>
                </a:solidFill>
              </a:rPr>
              <a:t>spillere</a:t>
            </a:r>
            <a:r>
              <a:rPr lang="en-US" sz="2400" dirty="0" smtClean="0">
                <a:solidFill>
                  <a:srgbClr val="FFFFFF"/>
                </a:solidFill>
              </a:rPr>
              <a:t>) </a:t>
            </a:r>
            <a:r>
              <a:rPr lang="en-US" sz="2400" dirty="0" smtClean="0">
                <a:solidFill>
                  <a:schemeClr val="accent6"/>
                </a:solidFill>
              </a:rPr>
              <a:t>*</a:t>
            </a:r>
          </a:p>
          <a:p>
            <a:pPr lvl="1"/>
            <a:r>
              <a:rPr lang="en-US" sz="2400" dirty="0" err="1" smtClean="0">
                <a:solidFill>
                  <a:srgbClr val="FFFFFF"/>
                </a:solidFill>
              </a:rPr>
              <a:t>Akademiserie</a:t>
            </a:r>
            <a:r>
              <a:rPr lang="en-US" sz="2400" dirty="0" smtClean="0">
                <a:solidFill>
                  <a:srgbClr val="FFFFFF"/>
                </a:solidFill>
              </a:rPr>
              <a:t> – </a:t>
            </a:r>
            <a:r>
              <a:rPr lang="en-US" sz="2400" dirty="0" err="1" smtClean="0">
                <a:solidFill>
                  <a:srgbClr val="FFFFFF"/>
                </a:solidFill>
              </a:rPr>
              <a:t>nivå</a:t>
            </a:r>
            <a:r>
              <a:rPr lang="en-US" sz="2400" dirty="0" smtClean="0">
                <a:solidFill>
                  <a:srgbClr val="FFFFFF"/>
                </a:solidFill>
              </a:rPr>
              <a:t> 1, 2 </a:t>
            </a:r>
            <a:r>
              <a:rPr lang="en-US" sz="2400" dirty="0" err="1" smtClean="0">
                <a:solidFill>
                  <a:srgbClr val="FFFFFF"/>
                </a:solidFill>
              </a:rPr>
              <a:t>og</a:t>
            </a:r>
            <a:r>
              <a:rPr lang="en-US" sz="2400" dirty="0" smtClean="0">
                <a:solidFill>
                  <a:srgbClr val="FFFFFF"/>
                </a:solidFill>
              </a:rPr>
              <a:t> 3</a:t>
            </a:r>
          </a:p>
          <a:p>
            <a:pPr lvl="1"/>
            <a:r>
              <a:rPr lang="en-US" sz="2400" dirty="0" err="1" smtClean="0">
                <a:solidFill>
                  <a:srgbClr val="FFFFFF"/>
                </a:solidFill>
              </a:rPr>
              <a:t>Arvika</a:t>
            </a:r>
            <a:r>
              <a:rPr lang="en-US" sz="2400" dirty="0" smtClean="0">
                <a:solidFill>
                  <a:srgbClr val="FFFFFF"/>
                </a:solidFill>
              </a:rPr>
              <a:t> Cup; </a:t>
            </a:r>
            <a:r>
              <a:rPr lang="en-US" sz="2400" dirty="0" err="1" smtClean="0">
                <a:solidFill>
                  <a:srgbClr val="FFFFFF"/>
                </a:solidFill>
              </a:rPr>
              <a:t>serielag</a:t>
            </a:r>
            <a:r>
              <a:rPr lang="en-US" sz="2000" dirty="0" smtClean="0">
                <a:solidFill>
                  <a:srgbClr val="FFFFFF"/>
                </a:solidFill>
              </a:rPr>
              <a:t>. 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1 lag </a:t>
            </a:r>
            <a:r>
              <a:rPr lang="en-US" sz="2000" dirty="0" err="1" smtClean="0">
                <a:solidFill>
                  <a:srgbClr val="FFFFFF"/>
                </a:solidFill>
              </a:rPr>
              <a:t>kvartfinale</a:t>
            </a:r>
            <a:r>
              <a:rPr lang="en-US" sz="2000" dirty="0" smtClean="0">
                <a:solidFill>
                  <a:srgbClr val="FFFFFF"/>
                </a:solidFill>
              </a:rPr>
              <a:t> A-</a:t>
            </a:r>
            <a:r>
              <a:rPr lang="en-US" sz="2000" dirty="0" err="1" smtClean="0">
                <a:solidFill>
                  <a:srgbClr val="FFFFFF"/>
                </a:solidFill>
              </a:rPr>
              <a:t>sluttspill</a:t>
            </a:r>
            <a:r>
              <a:rPr lang="en-US" sz="2000" dirty="0" smtClean="0">
                <a:solidFill>
                  <a:srgbClr val="FFFFFF"/>
                </a:solidFill>
              </a:rPr>
              <a:t>, 1 lag </a:t>
            </a:r>
            <a:r>
              <a:rPr lang="en-US" sz="2000" dirty="0" err="1" smtClean="0">
                <a:solidFill>
                  <a:srgbClr val="FFFFFF"/>
                </a:solidFill>
              </a:rPr>
              <a:t>vinner</a:t>
            </a:r>
            <a:r>
              <a:rPr lang="en-US" sz="2000" dirty="0" smtClean="0">
                <a:solidFill>
                  <a:srgbClr val="FFFFFF"/>
                </a:solidFill>
              </a:rPr>
              <a:t> B-</a:t>
            </a:r>
            <a:r>
              <a:rPr lang="en-US" sz="2000" dirty="0" err="1" smtClean="0">
                <a:solidFill>
                  <a:srgbClr val="FFFFFF"/>
                </a:solidFill>
              </a:rPr>
              <a:t>sluttspill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4 </a:t>
            </a:r>
            <a:r>
              <a:rPr lang="en-US" sz="2400" dirty="0" err="1" smtClean="0">
                <a:solidFill>
                  <a:srgbClr val="FFFFFF"/>
                </a:solidFill>
              </a:rPr>
              <a:t>jevne</a:t>
            </a:r>
            <a:r>
              <a:rPr lang="en-US" sz="2400" dirty="0" smtClean="0">
                <a:solidFill>
                  <a:srgbClr val="FFFFFF"/>
                </a:solidFill>
              </a:rPr>
              <a:t> lag </a:t>
            </a:r>
            <a:r>
              <a:rPr lang="en-US" sz="2400" dirty="0" err="1" smtClean="0">
                <a:solidFill>
                  <a:srgbClr val="FFFFFF"/>
                </a:solidFill>
              </a:rPr>
              <a:t>i</a:t>
            </a:r>
            <a:r>
              <a:rPr lang="en-US" sz="2400" dirty="0" smtClean="0">
                <a:solidFill>
                  <a:srgbClr val="FFFFFF"/>
                </a:solidFill>
              </a:rPr>
              <a:t> Norway cup – </a:t>
            </a:r>
            <a:r>
              <a:rPr lang="en-US" sz="2400" dirty="0" err="1" smtClean="0">
                <a:solidFill>
                  <a:srgbClr val="FFFFFF"/>
                </a:solidFill>
              </a:rPr>
              <a:t>gode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prestasjoner</a:t>
            </a:r>
            <a:endParaRPr lang="en-US" sz="2400" dirty="0" smtClean="0">
              <a:solidFill>
                <a:srgbClr val="FFFFFF"/>
              </a:solidFill>
            </a:endParaRPr>
          </a:p>
          <a:p>
            <a:pPr lvl="1"/>
            <a:r>
              <a:rPr lang="en-US" sz="2400" dirty="0" err="1" smtClean="0">
                <a:solidFill>
                  <a:srgbClr val="FFFFFF"/>
                </a:solidFill>
              </a:rPr>
              <a:t>Hamar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Talentcup</a:t>
            </a:r>
            <a:r>
              <a:rPr lang="en-US" sz="2400" dirty="0" smtClean="0">
                <a:solidFill>
                  <a:srgbClr val="FFFFFF"/>
                </a:solidFill>
              </a:rPr>
              <a:t>: </a:t>
            </a:r>
            <a:r>
              <a:rPr lang="en-US" sz="2400" dirty="0" err="1" smtClean="0">
                <a:solidFill>
                  <a:srgbClr val="FFFFFF"/>
                </a:solidFill>
              </a:rPr>
              <a:t>Vinner</a:t>
            </a:r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15 </a:t>
            </a:r>
            <a:r>
              <a:rPr lang="en-US" sz="2000" dirty="0" err="1" smtClean="0">
                <a:solidFill>
                  <a:srgbClr val="FFFFFF"/>
                </a:solidFill>
              </a:rPr>
              <a:t>spillere</a:t>
            </a:r>
            <a:r>
              <a:rPr lang="en-US" sz="2000" dirty="0" smtClean="0">
                <a:solidFill>
                  <a:srgbClr val="FFFFFF"/>
                </a:solidFill>
              </a:rPr>
              <a:t>, 6 </a:t>
            </a:r>
            <a:r>
              <a:rPr lang="en-US" sz="2000" dirty="0" err="1" smtClean="0">
                <a:solidFill>
                  <a:srgbClr val="FFFFFF"/>
                </a:solidFill>
              </a:rPr>
              <a:t>trenere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jermbilde 2014-12-01 kl. 16.1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06" y="1810459"/>
            <a:ext cx="5509099" cy="4021240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75047" y="6083909"/>
            <a:ext cx="507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Verdana"/>
                <a:cs typeface="Verdana"/>
              </a:rPr>
              <a:t>Vinner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Verdana"/>
                <a:cs typeface="Verdana"/>
              </a:rPr>
              <a:t>Hamar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Verdana"/>
                <a:cs typeface="Verdana"/>
              </a:rPr>
              <a:t>Talentcup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 – </a:t>
            </a:r>
            <a:r>
              <a:rPr lang="en-US" dirty="0" err="1" smtClean="0">
                <a:solidFill>
                  <a:srgbClr val="FFFFFF"/>
                </a:solidFill>
                <a:latin typeface="Verdana"/>
                <a:cs typeface="Verdana"/>
              </a:rPr>
              <a:t>uoffisielt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 NM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185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prstClr val="white"/>
                </a:solidFill>
              </a:rPr>
              <a:t>SUP (</a:t>
            </a:r>
            <a:r>
              <a:rPr lang="en-US" sz="2800" dirty="0" err="1" smtClean="0">
                <a:solidFill>
                  <a:prstClr val="white"/>
                </a:solidFill>
              </a:rPr>
              <a:t>SpillerUtviklingsProsjektet</a:t>
            </a:r>
            <a:r>
              <a:rPr lang="en-US" sz="2800" dirty="0" smtClean="0">
                <a:solidFill>
                  <a:prstClr val="white"/>
                </a:solidFill>
              </a:rPr>
              <a:t>)</a:t>
            </a:r>
            <a:br>
              <a:rPr lang="en-US" sz="28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- 4 </a:t>
            </a:r>
            <a:r>
              <a:rPr lang="en-US" sz="2400" dirty="0" err="1" smtClean="0">
                <a:solidFill>
                  <a:prstClr val="white"/>
                </a:solidFill>
              </a:rPr>
              <a:t>spillere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nominert</a:t>
            </a:r>
            <a:r>
              <a:rPr lang="en-US" sz="2400" dirty="0" smtClean="0">
                <a:solidFill>
                  <a:prstClr val="white"/>
                </a:solidFill>
              </a:rPr>
              <a:t> (Jacob, Oliver, Edward og David)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- 2 </a:t>
            </a:r>
            <a:r>
              <a:rPr lang="en-US" sz="2400" dirty="0" err="1" smtClean="0">
                <a:solidFill>
                  <a:prstClr val="white"/>
                </a:solidFill>
              </a:rPr>
              <a:t>spillere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tatt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ut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blant</a:t>
            </a:r>
            <a:r>
              <a:rPr lang="en-US" sz="2400" dirty="0" smtClean="0">
                <a:solidFill>
                  <a:prstClr val="white"/>
                </a:solidFill>
              </a:rPr>
              <a:t> 26 </a:t>
            </a:r>
            <a:r>
              <a:rPr lang="en-US" sz="2400" dirty="0" err="1" smtClean="0">
                <a:solidFill>
                  <a:prstClr val="white"/>
                </a:solidFill>
              </a:rPr>
              <a:t>spillere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av</a:t>
            </a:r>
            <a:r>
              <a:rPr lang="en-US" sz="2400" dirty="0" smtClean="0">
                <a:solidFill>
                  <a:prstClr val="white"/>
                </a:solidFill>
              </a:rPr>
              <a:t> 65 </a:t>
            </a:r>
            <a:r>
              <a:rPr lang="en-US" sz="2400" dirty="0" err="1" smtClean="0">
                <a:solidFill>
                  <a:prstClr val="white"/>
                </a:solidFill>
              </a:rPr>
              <a:t>totalt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75" y="3283122"/>
            <a:ext cx="4255950" cy="2659969"/>
          </a:xfrm>
          <a:prstGeom prst="rect">
            <a:avLst/>
          </a:prstGeom>
          <a:ln w="57150" cmpd="sng">
            <a:solidFill>
              <a:srgbClr val="FFFF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24029" y="6083909"/>
            <a:ext cx="557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Jacob </a:t>
            </a:r>
            <a:r>
              <a:rPr lang="en-US" dirty="0" err="1" smtClean="0">
                <a:solidFill>
                  <a:srgbClr val="FFFFFF"/>
                </a:solidFill>
                <a:latin typeface="Verdana"/>
                <a:cs typeface="Verdana"/>
              </a:rPr>
              <a:t>Blixt</a:t>
            </a:r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 Flaten og David Kværner-Andersen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254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1296</Words>
  <Application>Microsoft Office PowerPoint</Application>
  <PresentationFormat>Skjermfremvisning (4:3)</PresentationFormat>
  <Paragraphs>243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26</vt:i4>
      </vt:variant>
    </vt:vector>
  </HeadingPairs>
  <TitlesOfParts>
    <vt:vector size="29" baseType="lpstr">
      <vt:lpstr>Office-tema</vt:lpstr>
      <vt:lpstr>Office Theme</vt:lpstr>
      <vt:lpstr>1_Office Theme</vt:lpstr>
      <vt:lpstr>PowerPoint-presentasjon</vt:lpstr>
      <vt:lpstr>Team 2002</vt:lpstr>
      <vt:lpstr>RESPEKT | SAMHOLD | ENGASJEMENT </vt:lpstr>
      <vt:lpstr>Respekt</vt:lpstr>
      <vt:lpstr>Samhold</vt:lpstr>
      <vt:lpstr>Engasjement</vt:lpstr>
      <vt:lpstr>PowerPoint-presentasjon</vt:lpstr>
      <vt:lpstr>PowerPoint-presentasjon</vt:lpstr>
      <vt:lpstr>PowerPoint-presentasjon</vt:lpstr>
      <vt:lpstr>Sportslig &amp; administrativt team - 2015</vt:lpstr>
      <vt:lpstr>Kriterier for inndeling av treningsgrupper</vt:lpstr>
      <vt:lpstr>Treningsgruppe 1 (TE, WK, ML)</vt:lpstr>
      <vt:lpstr>Treningsgruppe 2 (TK, JT,RNE, BØ, Raa, H)</vt:lpstr>
      <vt:lpstr>Treningsgruppe 3 (BP, EB, AT)</vt:lpstr>
      <vt:lpstr>Trenere</vt:lpstr>
      <vt:lpstr>Sportslige planer 2015 </vt:lpstr>
      <vt:lpstr>Treningsleir Danmark</vt:lpstr>
      <vt:lpstr>Treningsleir Danmark</vt:lpstr>
      <vt:lpstr>Treningsleir Danmark</vt:lpstr>
      <vt:lpstr>Arvika Cup </vt:lpstr>
      <vt:lpstr>PowerPoint-presentasjon</vt:lpstr>
      <vt:lpstr>Som i 2014 </vt:lpstr>
      <vt:lpstr>Hvordan bli med til Arvika?</vt:lpstr>
      <vt:lpstr>Til foreldrene</vt:lpstr>
      <vt:lpstr>Til spillere og foreldre</vt:lpstr>
      <vt:lpstr>PowerPoint-presentasjon</vt:lpstr>
    </vt:vector>
  </TitlesOfParts>
  <Company>Gjerholm Design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Anette Hoel</dc:creator>
  <cp:lastModifiedBy>Johan Teigland</cp:lastModifiedBy>
  <cp:revision>76</cp:revision>
  <dcterms:created xsi:type="dcterms:W3CDTF">2012-11-28T09:40:24Z</dcterms:created>
  <dcterms:modified xsi:type="dcterms:W3CDTF">2015-01-21T14:11:21Z</dcterms:modified>
</cp:coreProperties>
</file>