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301" r:id="rId4"/>
    <p:sldId id="305" r:id="rId5"/>
    <p:sldId id="302" r:id="rId6"/>
    <p:sldId id="304" r:id="rId7"/>
    <p:sldId id="303" r:id="rId8"/>
    <p:sldId id="306" r:id="rId9"/>
    <p:sldId id="294" r:id="rId10"/>
    <p:sldId id="295" r:id="rId11"/>
    <p:sldId id="300" r:id="rId12"/>
    <p:sldId id="308" r:id="rId13"/>
    <p:sldId id="307" r:id="rId14"/>
    <p:sldId id="299" r:id="rId15"/>
    <p:sldId id="285" r:id="rId1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4716A-3B53-452A-94B8-AA0A350253D6}" type="datetimeFigureOut">
              <a:rPr lang="nb-NO" smtClean="0"/>
              <a:pPr/>
              <a:t>27.02.2017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3E9C-72F5-4064-9DF3-7C12074475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94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Forside_HåndballPPT 11-43-2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197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562629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Presentasjonstittel</a:t>
            </a:r>
          </a:p>
        </p:txBody>
      </p:sp>
    </p:spTree>
    <p:extLst>
      <p:ext uri="{BB962C8B-B14F-4D97-AF65-F5344CB8AC3E}">
        <p14:creationId xmlns:p14="http://schemas.microsoft.com/office/powerpoint/2010/main" val="22672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3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500" b="1" cap="all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5" name="Bilde 4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51E3-485D-D346-9D98-EF28C5EE5745}" type="datetimeFigureOut">
              <a:rPr lang="nb-NO" smtClean="0"/>
              <a:pPr/>
              <a:t>27.02.2017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7642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1437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4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454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51E3-485D-D346-9D98-EF28C5EE5745}" type="datetimeFigureOut">
              <a:rPr lang="nb-NO" smtClean="0"/>
              <a:pPr/>
              <a:t>27.02.2017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04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NORDSTRAND IDRETTSFORENING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628056" y="3383016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Foreldremøte Team 2006</a:t>
            </a:r>
          </a:p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27.02.2017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Cuper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Gjennomføring som de foregående cupene:</a:t>
            </a:r>
          </a:p>
          <a:p>
            <a:r>
              <a:rPr lang="nb-NO" dirty="0"/>
              <a:t>Vi melder på lag tidlig</a:t>
            </a:r>
          </a:p>
          <a:p>
            <a:r>
              <a:rPr lang="nb-NO" dirty="0"/>
              <a:t>Førstmann til mølla</a:t>
            </a:r>
          </a:p>
          <a:p>
            <a:r>
              <a:rPr lang="nb-NO" dirty="0"/>
              <a:t>Egenandel på 150,-</a:t>
            </a:r>
          </a:p>
          <a:p>
            <a:r>
              <a:rPr lang="nb-NO" dirty="0"/>
              <a:t>Påmeldingsliste ligger på hjemmesiden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Arvika Cup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Foreløpig 35 påmeldte. Plass til flere!</a:t>
            </a:r>
          </a:p>
          <a:p>
            <a:r>
              <a:rPr lang="nb-NO" dirty="0"/>
              <a:t>Lagene deles inn ganske snart</a:t>
            </a:r>
          </a:p>
          <a:p>
            <a:r>
              <a:rPr lang="nb-NO" dirty="0"/>
              <a:t>2 trenere og 3 ledere per lag</a:t>
            </a:r>
          </a:p>
          <a:p>
            <a:r>
              <a:rPr lang="nb-NO" dirty="0" smtClean="0"/>
              <a:t>Ledere </a:t>
            </a:r>
            <a:r>
              <a:rPr lang="nb-NO" dirty="0"/>
              <a:t>organiserer transport til/fra cupen</a:t>
            </a:r>
          </a:p>
          <a:p>
            <a:r>
              <a:rPr lang="nb-NO" dirty="0" smtClean="0"/>
              <a:t>Ledere </a:t>
            </a:r>
            <a:r>
              <a:rPr lang="nb-NO" dirty="0"/>
              <a:t>har ansvar for barna utenfor kamptid (inkl. natt)</a:t>
            </a:r>
          </a:p>
          <a:p>
            <a:r>
              <a:rPr lang="nb-NO" dirty="0"/>
              <a:t>Foreldre og familie ordner overnatting selv</a:t>
            </a:r>
          </a:p>
          <a:p>
            <a:r>
              <a:rPr lang="nb-NO" dirty="0"/>
              <a:t>NB: Kamper på fredag også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16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Økonomi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8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Sosial gruppe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2015</a:t>
            </a:r>
          </a:p>
          <a:p>
            <a:pPr lvl="1"/>
            <a:r>
              <a:rPr lang="nb-NO" dirty="0" smtClean="0"/>
              <a:t>Ingenting</a:t>
            </a:r>
          </a:p>
          <a:p>
            <a:r>
              <a:rPr lang="nb-NO" dirty="0" smtClean="0"/>
              <a:t>2016</a:t>
            </a:r>
          </a:p>
          <a:p>
            <a:pPr lvl="1"/>
            <a:r>
              <a:rPr lang="nb-NO" dirty="0" smtClean="0"/>
              <a:t>Sommeravslutning med mamma-turnering og grillmat</a:t>
            </a:r>
          </a:p>
          <a:p>
            <a:pPr lvl="1"/>
            <a:r>
              <a:rPr lang="nb-NO" dirty="0" smtClean="0"/>
              <a:t>Juleavslutning med gløgg og pepperkaker</a:t>
            </a:r>
          </a:p>
          <a:p>
            <a:r>
              <a:rPr lang="nb-NO" dirty="0" smtClean="0"/>
              <a:t>2017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8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Dugnad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Årets dugnad: </a:t>
            </a:r>
            <a:r>
              <a:rPr lang="nb-NO" sz="2000" b="1" dirty="0"/>
              <a:t>Kioskvakt på Hallager</a:t>
            </a:r>
          </a:p>
          <a:p>
            <a:pPr marL="0" indent="0">
              <a:buNone/>
            </a:pPr>
            <a:r>
              <a:rPr lang="nb-NO" sz="2000" dirty="0"/>
              <a:t>Opplegg omtrent som i fjor (?)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I fjor:</a:t>
            </a:r>
          </a:p>
          <a:p>
            <a:pPr marL="0" indent="0">
              <a:buNone/>
            </a:pPr>
            <a:r>
              <a:rPr lang="nb-NO" sz="1600" dirty="0"/>
              <a:t>Kiosken er åpen mandag-torsdag, 17.00-20.30 når det er seriekamper.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To personer per skift.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Totalt behov for ca. 80 skift (???)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Alle</a:t>
            </a:r>
            <a:r>
              <a:rPr lang="nb-NO" sz="1600" dirty="0"/>
              <a:t> foreldre må bidra 1-2 ganger </a:t>
            </a:r>
          </a:p>
          <a:p>
            <a:pPr marL="0" indent="0">
              <a:buNone/>
            </a:pPr>
            <a:endParaRPr lang="nb-NO" sz="1600" b="1" dirty="0"/>
          </a:p>
          <a:p>
            <a:pPr marL="0" indent="0">
              <a:buNone/>
            </a:pPr>
            <a:r>
              <a:rPr lang="nb-NO" sz="1600" dirty="0"/>
              <a:t>Mer informasjon kommer når det nærmer seg</a:t>
            </a:r>
          </a:p>
        </p:txBody>
      </p:sp>
    </p:spTree>
    <p:extLst>
      <p:ext uri="{BB962C8B-B14F-4D97-AF65-F5344CB8AC3E}">
        <p14:creationId xmlns:p14="http://schemas.microsoft.com/office/powerpoint/2010/main" val="872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Spørsmål og kommentarer?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475656" y="3499555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Trenere og ledere på </a:t>
            </a:r>
          </a:p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TEAM 2006</a:t>
            </a:r>
          </a:p>
        </p:txBody>
      </p:sp>
    </p:spTree>
    <p:extLst>
      <p:ext uri="{BB962C8B-B14F-4D97-AF65-F5344CB8AC3E}">
        <p14:creationId xmlns:p14="http://schemas.microsoft.com/office/powerpoint/2010/main" val="3983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362558"/>
            <a:ext cx="8229600" cy="61874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sz="3600" dirty="0"/>
              <a:t>DAGSORDEN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367990" y="1165302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/>
              <a:t>Presentasjon av trenere</a:t>
            </a:r>
          </a:p>
          <a:p>
            <a:r>
              <a:rPr lang="nb-NO" dirty="0"/>
              <a:t>Treningsopplegg</a:t>
            </a:r>
          </a:p>
          <a:p>
            <a:r>
              <a:rPr lang="nb-NO" dirty="0"/>
              <a:t>Seriespill</a:t>
            </a:r>
          </a:p>
          <a:p>
            <a:r>
              <a:rPr lang="nb-NO" dirty="0"/>
              <a:t>Cup-plan</a:t>
            </a:r>
          </a:p>
          <a:p>
            <a:r>
              <a:rPr lang="nb-NO" dirty="0"/>
              <a:t>Økonomi</a:t>
            </a:r>
          </a:p>
          <a:p>
            <a:r>
              <a:rPr lang="nb-NO" dirty="0"/>
              <a:t>Sosial gruppe </a:t>
            </a:r>
          </a:p>
          <a:p>
            <a:r>
              <a:rPr lang="nb-NO"/>
              <a:t>Dugnader</a:t>
            </a:r>
            <a:endParaRPr lang="nb-NO" dirty="0"/>
          </a:p>
          <a:p>
            <a:r>
              <a:rPr lang="nb-NO" dirty="0"/>
              <a:t>Eventuelt/Innspill fra foreldre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 av trenere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Hovedtrenere</a:t>
            </a:r>
          </a:p>
          <a:p>
            <a:pPr lvl="1"/>
            <a:r>
              <a:rPr lang="nb-NO" dirty="0"/>
              <a:t>Arne </a:t>
            </a:r>
            <a:r>
              <a:rPr lang="nb-NO" dirty="0" smtClean="0"/>
              <a:t>Asphjell</a:t>
            </a:r>
            <a:endParaRPr lang="nb-NO" dirty="0"/>
          </a:p>
          <a:p>
            <a:pPr lvl="1"/>
            <a:r>
              <a:rPr lang="nb-NO" dirty="0"/>
              <a:t>Marius </a:t>
            </a:r>
            <a:r>
              <a:rPr lang="nb-NO" dirty="0" err="1" smtClean="0"/>
              <a:t>Bollingmo</a:t>
            </a:r>
            <a:r>
              <a:rPr lang="nb-NO" dirty="0" smtClean="0"/>
              <a:t> </a:t>
            </a:r>
            <a:endParaRPr lang="nb-NO" dirty="0"/>
          </a:p>
          <a:p>
            <a:pPr lvl="1"/>
            <a:r>
              <a:rPr lang="nb-NO" dirty="0"/>
              <a:t>Rudi </a:t>
            </a:r>
            <a:r>
              <a:rPr lang="nb-NO" dirty="0" err="1" smtClean="0"/>
              <a:t>Romsaas</a:t>
            </a:r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Trenere og lagledere</a:t>
            </a:r>
            <a:endParaRPr lang="nb-NO" dirty="0"/>
          </a:p>
          <a:p>
            <a:pPr lvl="1"/>
            <a:r>
              <a:rPr lang="nb-NO" dirty="0" smtClean="0"/>
              <a:t>Arve Øverli</a:t>
            </a:r>
            <a:endParaRPr lang="nb-NO" dirty="0"/>
          </a:p>
          <a:p>
            <a:pPr lvl="1"/>
            <a:r>
              <a:rPr lang="nb-NO" dirty="0"/>
              <a:t>Jan </a:t>
            </a:r>
            <a:r>
              <a:rPr lang="nb-NO" dirty="0" err="1" smtClean="0"/>
              <a:t>Engeby</a:t>
            </a:r>
            <a:endParaRPr lang="nb-NO" dirty="0"/>
          </a:p>
          <a:p>
            <a:pPr lvl="1"/>
            <a:r>
              <a:rPr lang="nb-NO" dirty="0"/>
              <a:t>Kim Arnesen</a:t>
            </a:r>
          </a:p>
          <a:p>
            <a:pPr lvl="1"/>
            <a:r>
              <a:rPr lang="nb-NO" dirty="0"/>
              <a:t>Tomas Bjerke</a:t>
            </a:r>
          </a:p>
          <a:p>
            <a:pPr lvl="1"/>
            <a:r>
              <a:rPr lang="nb-NO" dirty="0"/>
              <a:t>Haavard Rønning</a:t>
            </a:r>
          </a:p>
          <a:p>
            <a:pPr lvl="1"/>
            <a:r>
              <a:rPr lang="nb-NO" dirty="0"/>
              <a:t>Dan Fischer</a:t>
            </a:r>
          </a:p>
          <a:p>
            <a:pPr lvl="1"/>
            <a:r>
              <a:rPr lang="nb-NO" dirty="0"/>
              <a:t>Anders Nilsson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6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fra sesongen i fjor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Alle 8 serielagene våre fikk en tøff sesong</a:t>
            </a:r>
          </a:p>
          <a:p>
            <a:pPr lvl="1"/>
            <a:r>
              <a:rPr lang="nb-NO" dirty="0" smtClean="0"/>
              <a:t>Påmeldt på «feil» nivå</a:t>
            </a:r>
          </a:p>
          <a:p>
            <a:pPr lvl="1"/>
            <a:r>
              <a:rPr lang="nb-NO" dirty="0" smtClean="0"/>
              <a:t>Åpnet for ekstrakamper for noen av guttene slik at alle serielagene fikk noen positive opplevelser etter sommeren</a:t>
            </a:r>
          </a:p>
          <a:p>
            <a:r>
              <a:rPr lang="nb-NO" dirty="0" smtClean="0"/>
              <a:t>Godt oppmøte på treningene</a:t>
            </a:r>
          </a:p>
          <a:p>
            <a:pPr lvl="1"/>
            <a:r>
              <a:rPr lang="nb-NO" dirty="0" smtClean="0"/>
              <a:t>Mellom 40 og 50 gutter på alle mandagstreningene</a:t>
            </a:r>
          </a:p>
          <a:p>
            <a:pPr lvl="1"/>
            <a:r>
              <a:rPr lang="nb-NO" dirty="0" smtClean="0"/>
              <a:t>Stort sett gode treninger, men for få trenere</a:t>
            </a:r>
            <a:endParaRPr lang="nb-NO" dirty="0"/>
          </a:p>
          <a:p>
            <a:r>
              <a:rPr lang="nb-NO" dirty="0" smtClean="0"/>
              <a:t>Rekruttlaget (7’er) var motiverende og gøy</a:t>
            </a:r>
          </a:p>
          <a:p>
            <a:pPr lvl="1"/>
            <a:r>
              <a:rPr lang="nb-NO" dirty="0" smtClean="0"/>
              <a:t>Mer enn 30 gutter fikk én, eller flere kamper</a:t>
            </a:r>
          </a:p>
        </p:txBody>
      </p:sp>
    </p:spTree>
    <p:extLst>
      <p:ext uri="{BB962C8B-B14F-4D97-AF65-F5344CB8AC3E}">
        <p14:creationId xmlns:p14="http://schemas.microsoft.com/office/powerpoint/2010/main" val="10955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Treningsopplegg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følger klubben og NFF sine anbefalinger for barnefotball</a:t>
            </a:r>
          </a:p>
          <a:p>
            <a:pPr lvl="1"/>
            <a:r>
              <a:rPr lang="nb-NO" dirty="0"/>
              <a:t>Utvalgte tekniske øvelser og mye spill</a:t>
            </a:r>
          </a:p>
          <a:p>
            <a:pPr lvl="1"/>
            <a:r>
              <a:rPr lang="nb-NO" dirty="0"/>
              <a:t>Fokus på gode treninger med mye aktivitet og lite </a:t>
            </a:r>
            <a:r>
              <a:rPr lang="nb-NO" dirty="0" smtClean="0"/>
              <a:t>venting</a:t>
            </a:r>
          </a:p>
          <a:p>
            <a:r>
              <a:rPr lang="nb-NO" dirty="0" smtClean="0"/>
              <a:t>Vi har økt fra to til tre treninger i uka</a:t>
            </a:r>
          </a:p>
          <a:p>
            <a:pPr lvl="1"/>
            <a:r>
              <a:rPr lang="nb-NO" dirty="0" smtClean="0"/>
              <a:t>Mandager: Breddetrening hvor serielagene trener sammen</a:t>
            </a:r>
          </a:p>
          <a:p>
            <a:pPr lvl="1"/>
            <a:r>
              <a:rPr lang="nb-NO" dirty="0" smtClean="0"/>
              <a:t>Torsdager: Fellestrening men med nivådelte grupper</a:t>
            </a:r>
          </a:p>
          <a:p>
            <a:pPr lvl="1"/>
            <a:r>
              <a:rPr lang="nb-NO" dirty="0" smtClean="0"/>
              <a:t>Søndag: Som tidligere</a:t>
            </a:r>
          </a:p>
          <a:p>
            <a:pPr lvl="1"/>
            <a:r>
              <a:rPr lang="nb-NO" dirty="0" smtClean="0"/>
              <a:t>Keepertrening på torsdager (hver 14. dag)</a:t>
            </a:r>
          </a:p>
          <a:p>
            <a:r>
              <a:rPr lang="nb-NO" dirty="0" smtClean="0"/>
              <a:t>Serielagene stiller med en trener per trening</a:t>
            </a:r>
          </a:p>
          <a:p>
            <a:r>
              <a:rPr lang="nb-NO" dirty="0" smtClean="0"/>
              <a:t>Viktig at vi alle er konsekvente og følger avtalt opplegg</a:t>
            </a:r>
          </a:p>
        </p:txBody>
      </p:sp>
    </p:spTree>
    <p:extLst>
      <p:ext uri="{BB962C8B-B14F-4D97-AF65-F5344CB8AC3E}">
        <p14:creationId xmlns:p14="http://schemas.microsoft.com/office/powerpoint/2010/main" val="168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Seriespill 2017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 serielag i 11-åringsklassen (7-er fotball) på nivå B</a:t>
            </a:r>
          </a:p>
          <a:p>
            <a:pPr lvl="1"/>
            <a:r>
              <a:rPr lang="nb-NO" dirty="0" smtClean="0"/>
              <a:t>Vi setter sammen jevne lag</a:t>
            </a:r>
          </a:p>
          <a:p>
            <a:pPr lvl="1"/>
            <a:r>
              <a:rPr lang="nb-NO" dirty="0" smtClean="0"/>
              <a:t>Gutter fra flere skoler og klasser på hvert lag</a:t>
            </a:r>
          </a:p>
          <a:p>
            <a:pPr lvl="1"/>
            <a:r>
              <a:rPr lang="nb-NO" dirty="0" smtClean="0"/>
              <a:t>Målet er at alle kommer på lag med minst en klassekamerat (alternativt fra parallellklasse)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Ett rekruttlag i 12-årsklassen (7-er fotball) på nivå B</a:t>
            </a:r>
          </a:p>
          <a:p>
            <a:pPr lvl="1"/>
            <a:r>
              <a:rPr lang="nb-NO" dirty="0" smtClean="0"/>
              <a:t>Roterende uttak fra kamp til kamp</a:t>
            </a:r>
          </a:p>
          <a:p>
            <a:pPr lvl="1"/>
            <a:r>
              <a:rPr lang="nb-NO" dirty="0" smtClean="0"/>
              <a:t>Laglederne deler kampene mellom seg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29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Serielagene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 serielag som er påmeldt på nivå B</a:t>
            </a:r>
          </a:p>
          <a:p>
            <a:pPr lvl="1"/>
            <a:r>
              <a:rPr lang="nb-NO" dirty="0" smtClean="0"/>
              <a:t>Nordstrand 1 - Arne og Arve</a:t>
            </a:r>
          </a:p>
          <a:p>
            <a:pPr lvl="1"/>
            <a:r>
              <a:rPr lang="nb-NO" dirty="0" smtClean="0"/>
              <a:t>Nordstrand 2 - Marius og Jan</a:t>
            </a:r>
          </a:p>
          <a:p>
            <a:pPr lvl="1"/>
            <a:r>
              <a:rPr lang="nb-NO" dirty="0" smtClean="0"/>
              <a:t>Nordstrand 3 - Haavard og Anders</a:t>
            </a:r>
          </a:p>
          <a:p>
            <a:pPr lvl="1"/>
            <a:r>
              <a:rPr lang="nb-NO" dirty="0" smtClean="0"/>
              <a:t>Nordstrand 4 - Kim og Dan</a:t>
            </a:r>
          </a:p>
          <a:p>
            <a:pPr lvl="1"/>
            <a:r>
              <a:rPr lang="nb-NO" dirty="0" smtClean="0"/>
              <a:t>Nordstrand 5 - Rudi og Tomas</a:t>
            </a:r>
          </a:p>
          <a:p>
            <a:r>
              <a:rPr lang="nb-NO" dirty="0" smtClean="0"/>
              <a:t>Utkast til serielag er sendt ut</a:t>
            </a:r>
          </a:p>
          <a:p>
            <a:pPr lvl="1"/>
            <a:r>
              <a:rPr lang="nb-NO" dirty="0" smtClean="0"/>
              <a:t>Blir endringer </a:t>
            </a:r>
            <a:r>
              <a:rPr lang="nb-NO" dirty="0" err="1" smtClean="0"/>
              <a:t>pga</a:t>
            </a:r>
            <a:r>
              <a:rPr lang="nb-NO" dirty="0" smtClean="0"/>
              <a:t> utmeldinger/påmeldinger, men vi venter til mars/april når vi har fullstendige lister</a:t>
            </a:r>
          </a:p>
        </p:txBody>
      </p:sp>
    </p:spTree>
    <p:extLst>
      <p:ext uri="{BB962C8B-B14F-4D97-AF65-F5344CB8AC3E}">
        <p14:creationId xmlns:p14="http://schemas.microsoft.com/office/powerpoint/2010/main" val="33202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Akademitilbudet fra Nordstrand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Tilbud fra klubben uavhengig av årgangen</a:t>
            </a:r>
          </a:p>
          <a:p>
            <a:r>
              <a:rPr lang="nb-NO" dirty="0" smtClean="0"/>
              <a:t>Har endret form fra tidligere år</a:t>
            </a:r>
          </a:p>
          <a:p>
            <a:pPr lvl="1"/>
            <a:r>
              <a:rPr lang="nb-NO" dirty="0" smtClean="0"/>
              <a:t>Førstemann til mølla for de yngre årgangene</a:t>
            </a:r>
          </a:p>
          <a:p>
            <a:pPr lvl="1"/>
            <a:r>
              <a:rPr lang="nb-NO" dirty="0" smtClean="0"/>
              <a:t>Uttak fra årgang for 11-år og oppover</a:t>
            </a:r>
          </a:p>
          <a:p>
            <a:r>
              <a:rPr lang="nb-NO" dirty="0" smtClean="0"/>
              <a:t>Årgangen ble bedt om å plukke ut 18 stykker</a:t>
            </a:r>
          </a:p>
          <a:p>
            <a:pPr lvl="1"/>
            <a:r>
              <a:rPr lang="nb-NO" dirty="0" smtClean="0"/>
              <a:t>Basert på erfaringene fra laglederne (seriespill) fra fjoråret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542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 b="1" dirty="0"/>
              <a:t>Cuper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38146"/>
            <a:ext cx="8229600" cy="478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Foreløpig cup-plan: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19055"/>
              </p:ext>
            </p:extLst>
          </p:nvPr>
        </p:nvGraphicFramePr>
        <p:xfrm>
          <a:off x="1007706" y="1938304"/>
          <a:ext cx="5859204" cy="355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6674">
                  <a:extLst>
                    <a:ext uri="{9D8B030D-6E8A-4147-A177-3AD203B41FA5}">
                      <a16:colId xmlns="" xmlns:a16="http://schemas.microsoft.com/office/drawing/2014/main" val="2822218032"/>
                    </a:ext>
                  </a:extLst>
                </a:gridCol>
                <a:gridCol w="2752530">
                  <a:extLst>
                    <a:ext uri="{9D8B030D-6E8A-4147-A177-3AD203B41FA5}">
                      <a16:colId xmlns="" xmlns:a16="http://schemas.microsoft.com/office/drawing/2014/main" val="3124411456"/>
                    </a:ext>
                  </a:extLst>
                </a:gridCol>
              </a:tblGrid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Langhus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nyttårscup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07.01.2017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152157124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MS Cup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12.02.2017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979845080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KFUM Nabocup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19.03.2017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90608506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Langhus Fairplay cup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01.04.2017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463269203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Frank Varner cup (?)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23.04.2017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9498293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Rustad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vårcup</a:t>
                      </a:r>
                      <a:r>
                        <a:rPr lang="en-US" sz="1800" u="none" strike="noStrike" dirty="0">
                          <a:effectLst/>
                        </a:rPr>
                        <a:t> (?)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13.05.2017 -  14.05.2017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26299493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Arvika</a:t>
                      </a:r>
                      <a:r>
                        <a:rPr lang="en-US" sz="1800" u="none" strike="noStrike" dirty="0">
                          <a:effectLst/>
                        </a:rPr>
                        <a:t> 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16.06.2017 - 18.06.2017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148604712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Norway Cup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31.07.2017 - 05.08.2017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350294207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027260153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Cuper i høstsemesteret ikke klart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229394998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1626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572</Words>
  <Application>Microsoft Office PowerPoint</Application>
  <PresentationFormat>Skjermfremvisning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Office-tema</vt:lpstr>
      <vt:lpstr>PowerPoint-presentasjon</vt:lpstr>
      <vt:lpstr>DAGSORDEN</vt:lpstr>
      <vt:lpstr>Presentasjon av trenere</vt:lpstr>
      <vt:lpstr>Erfaringer fra sesongen i fjor</vt:lpstr>
      <vt:lpstr>Treningsopplegg</vt:lpstr>
      <vt:lpstr>Seriespill 2017</vt:lpstr>
      <vt:lpstr>Serielagene</vt:lpstr>
      <vt:lpstr>Akademitilbudet fra Nordstrand</vt:lpstr>
      <vt:lpstr>Cuper</vt:lpstr>
      <vt:lpstr>Cuper</vt:lpstr>
      <vt:lpstr>Arvika Cup</vt:lpstr>
      <vt:lpstr>Økonomi</vt:lpstr>
      <vt:lpstr>Sosial gruppe</vt:lpstr>
      <vt:lpstr>Dugnad</vt:lpstr>
      <vt:lpstr>PowerPoint-presentasjon</vt:lpstr>
    </vt:vector>
  </TitlesOfParts>
  <Company>Gjerholm Design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Hoel</dc:creator>
  <cp:lastModifiedBy>Arne Asphjell</cp:lastModifiedBy>
  <cp:revision>97</cp:revision>
  <dcterms:created xsi:type="dcterms:W3CDTF">2012-11-28T09:40:24Z</dcterms:created>
  <dcterms:modified xsi:type="dcterms:W3CDTF">2017-02-27T19:57:55Z</dcterms:modified>
</cp:coreProperties>
</file>