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8" r:id="rId7"/>
    <p:sldId id="267" r:id="rId8"/>
    <p:sldId id="262" r:id="rId9"/>
    <p:sldId id="269" r:id="rId10"/>
    <p:sldId id="270" r:id="rId11"/>
    <p:sldId id="263" r:id="rId12"/>
    <p:sldId id="265" r:id="rId13"/>
    <p:sldId id="264" r:id="rId14"/>
    <p:sldId id="266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48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4D9EE-209A-4863-A07A-95F3D425DAC4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226C5-81A8-49C9-A050-238F8FAD8C6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883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574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223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59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47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563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487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661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224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374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20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962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EF7F-58A5-4F27-86D4-1B764C870B10}" type="datetimeFigureOut">
              <a:rPr lang="nb-NO" smtClean="0"/>
              <a:pPr/>
              <a:t>10.10.2014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45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611560" y="31409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Foreldremøte</a:t>
            </a:r>
            <a:br>
              <a:rPr lang="nb-NO" dirty="0" smtClean="0"/>
            </a:br>
            <a:r>
              <a:rPr lang="nb-NO" dirty="0" smtClean="0"/>
              <a:t> NIF håndball Gutter2003</a:t>
            </a:r>
            <a:br>
              <a:rPr lang="nb-NO" dirty="0" smtClean="0"/>
            </a:br>
            <a:endParaRPr lang="nb-NO" dirty="0"/>
          </a:p>
        </p:txBody>
      </p:sp>
      <p:pic>
        <p:nvPicPr>
          <p:cNvPr id="7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48680"/>
            <a:ext cx="3600797" cy="2231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4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467544" y="1652602"/>
            <a:ext cx="19797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000" b="1" u="sng" dirty="0" smtClean="0"/>
              <a:t>SPILLERE:</a:t>
            </a:r>
            <a:endParaRPr lang="nb-NO" sz="2000" b="1" u="sng" dirty="0"/>
          </a:p>
          <a:p>
            <a:r>
              <a:rPr lang="nb-NO" sz="2000" dirty="0"/>
              <a:t>Adam</a:t>
            </a:r>
          </a:p>
          <a:p>
            <a:r>
              <a:rPr lang="nb-NO" sz="2000" dirty="0"/>
              <a:t>Anders</a:t>
            </a:r>
          </a:p>
          <a:p>
            <a:r>
              <a:rPr lang="nb-NO" sz="2000" dirty="0"/>
              <a:t>Andreas</a:t>
            </a:r>
          </a:p>
          <a:p>
            <a:r>
              <a:rPr lang="nb-NO" sz="2000" dirty="0"/>
              <a:t>Audun</a:t>
            </a:r>
          </a:p>
          <a:p>
            <a:r>
              <a:rPr lang="nb-NO" sz="2000" dirty="0"/>
              <a:t>Christian</a:t>
            </a:r>
          </a:p>
          <a:p>
            <a:r>
              <a:rPr lang="nb-NO" sz="2000" dirty="0"/>
              <a:t>Emil</a:t>
            </a:r>
          </a:p>
          <a:p>
            <a:r>
              <a:rPr lang="nb-NO" sz="2000" dirty="0"/>
              <a:t>Emir</a:t>
            </a:r>
          </a:p>
          <a:p>
            <a:r>
              <a:rPr lang="nb-NO" sz="2000" dirty="0"/>
              <a:t>Henrik H</a:t>
            </a:r>
          </a:p>
          <a:p>
            <a:r>
              <a:rPr lang="nb-NO" sz="2000" dirty="0"/>
              <a:t>Iben Otto</a:t>
            </a:r>
          </a:p>
          <a:p>
            <a:r>
              <a:rPr lang="nb-NO" sz="2000" dirty="0"/>
              <a:t>Jeppe </a:t>
            </a:r>
          </a:p>
          <a:p>
            <a:r>
              <a:rPr lang="nb-NO" sz="2000" dirty="0"/>
              <a:t>Kasper K</a:t>
            </a:r>
          </a:p>
          <a:p>
            <a:r>
              <a:rPr lang="nb-NO" sz="2000" dirty="0"/>
              <a:t>Lucas </a:t>
            </a:r>
          </a:p>
          <a:p>
            <a:r>
              <a:rPr lang="nb-NO" sz="2000" dirty="0"/>
              <a:t>Martin </a:t>
            </a:r>
          </a:p>
          <a:p>
            <a:r>
              <a:rPr lang="nb-NO" sz="2000" dirty="0"/>
              <a:t>Oscar</a:t>
            </a:r>
          </a:p>
          <a:p>
            <a:r>
              <a:rPr lang="nb-NO" sz="2000" dirty="0"/>
              <a:t>Tobias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3" y="1865734"/>
            <a:ext cx="5926137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683568" y="404664"/>
            <a:ext cx="7488832" cy="107721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4400" dirty="0" smtClean="0"/>
              <a:t>Nordstrand RØD</a:t>
            </a:r>
          </a:p>
          <a:p>
            <a:pPr algn="ctr"/>
            <a:r>
              <a:rPr lang="nb-NO" sz="2000" dirty="0" smtClean="0"/>
              <a:t>Ansvarlig : Svein Erik, Jøran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77238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Gutter 12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Meldt på 1 lag til seriespill for gutter 12</a:t>
            </a:r>
          </a:p>
          <a:p>
            <a:r>
              <a:rPr lang="nb-NO" dirty="0" smtClean="0"/>
              <a:t>Rullerende uttak med en kjernegruppe</a:t>
            </a:r>
          </a:p>
          <a:p>
            <a:r>
              <a:rPr lang="nb-NO" dirty="0" smtClean="0"/>
              <a:t>Info pr. mail til foreldrene fra Terje før hver kamp.</a:t>
            </a:r>
          </a:p>
          <a:p>
            <a:r>
              <a:rPr lang="nb-NO" dirty="0" smtClean="0"/>
              <a:t>Uttakskriterier: Ferdigheter, oppførsel og utvikling.</a:t>
            </a:r>
          </a:p>
          <a:p>
            <a:r>
              <a:rPr lang="nb-NO" dirty="0" smtClean="0"/>
              <a:t>Frivillig!!</a:t>
            </a:r>
            <a:endParaRPr lang="nb-NO" dirty="0"/>
          </a:p>
        </p:txBody>
      </p:sp>
      <p:pic>
        <p:nvPicPr>
          <p:cNvPr id="7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3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Cuper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4 cuper:</a:t>
            </a:r>
          </a:p>
          <a:p>
            <a:pPr lvl="1"/>
            <a:r>
              <a:rPr lang="nb-NO" dirty="0" smtClean="0"/>
              <a:t>CL Larvik 18 oktober.</a:t>
            </a:r>
          </a:p>
          <a:p>
            <a:pPr lvl="2"/>
            <a:r>
              <a:rPr lang="nb-NO" dirty="0" smtClean="0"/>
              <a:t>Tatt ut 2 lag a 10 spillere.</a:t>
            </a:r>
          </a:p>
          <a:p>
            <a:pPr lvl="2"/>
            <a:r>
              <a:rPr lang="nb-NO" dirty="0" smtClean="0"/>
              <a:t>Alle får tilbud om å være med ned (de som ikke spiller reiser med buss litt senere)</a:t>
            </a:r>
          </a:p>
          <a:p>
            <a:pPr lvl="2"/>
            <a:r>
              <a:rPr lang="nb-NO" dirty="0" smtClean="0"/>
              <a:t>Vi spiser pizza sammen med Larvik</a:t>
            </a:r>
          </a:p>
          <a:p>
            <a:pPr lvl="2"/>
            <a:r>
              <a:rPr lang="nb-NO" dirty="0" smtClean="0"/>
              <a:t>Vi får T skjorter</a:t>
            </a:r>
          </a:p>
          <a:p>
            <a:pPr lvl="2"/>
            <a:r>
              <a:rPr lang="nb-NO" dirty="0" smtClean="0"/>
              <a:t>Vi skal se CL Larvik </a:t>
            </a:r>
          </a:p>
          <a:p>
            <a:pPr lvl="2"/>
            <a:r>
              <a:rPr lang="nb-NO" dirty="0" smtClean="0"/>
              <a:t>Vi kjører buss og lager dette til en god happening for </a:t>
            </a:r>
            <a:r>
              <a:rPr lang="nb-NO" dirty="0" err="1" smtClean="0"/>
              <a:t>gutta</a:t>
            </a:r>
            <a:r>
              <a:rPr lang="nb-NO" dirty="0" smtClean="0"/>
              <a:t> våre.</a:t>
            </a:r>
          </a:p>
          <a:p>
            <a:pPr lvl="2"/>
            <a:endParaRPr lang="nb-NO" dirty="0" smtClean="0"/>
          </a:p>
          <a:p>
            <a:pPr lvl="1"/>
            <a:r>
              <a:rPr lang="nb-NO" dirty="0" smtClean="0"/>
              <a:t>Langhus cup (2 juledag)</a:t>
            </a:r>
          </a:p>
          <a:p>
            <a:pPr lvl="1"/>
            <a:r>
              <a:rPr lang="nb-NO" dirty="0" smtClean="0"/>
              <a:t>Fredrikstad Cup (pinsen)</a:t>
            </a:r>
          </a:p>
          <a:p>
            <a:pPr lvl="1"/>
            <a:r>
              <a:rPr lang="nb-NO" dirty="0" smtClean="0"/>
              <a:t>Fjellhamarcup (Medio Juni)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780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Dugnader</a:t>
            </a:r>
          </a:p>
          <a:p>
            <a:r>
              <a:rPr lang="nb-NO" dirty="0" smtClean="0"/>
              <a:t>Sponsing</a:t>
            </a:r>
          </a:p>
          <a:p>
            <a:r>
              <a:rPr lang="nb-NO" dirty="0" smtClean="0"/>
              <a:t>Ingen endringer i treningsavgift/</a:t>
            </a:r>
            <a:r>
              <a:rPr lang="nb-NO" dirty="0" err="1" smtClean="0"/>
              <a:t>klubbavfgiftt</a:t>
            </a:r>
            <a:r>
              <a:rPr lang="nb-NO" dirty="0"/>
              <a:t> </a:t>
            </a:r>
            <a:r>
              <a:rPr lang="nb-NO" dirty="0" smtClean="0"/>
              <a:t>denne sesongen</a:t>
            </a:r>
          </a:p>
          <a:p>
            <a:r>
              <a:rPr lang="nb-NO" dirty="0" smtClean="0"/>
              <a:t>Lagskasse skal dekke seriespill og Cupdeltagelse</a:t>
            </a:r>
          </a:p>
          <a:p>
            <a:r>
              <a:rPr lang="nb-NO" dirty="0" smtClean="0"/>
              <a:t>Foreslås til kr. 1000,- pr. spiller for sesongen 14/15</a:t>
            </a:r>
          </a:p>
          <a:p>
            <a:r>
              <a:rPr lang="nb-NO" dirty="0" smtClean="0"/>
              <a:t>Betales inn på….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37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259507"/>
            <a:ext cx="8229600" cy="1143000"/>
          </a:xfrm>
        </p:spPr>
        <p:txBody>
          <a:bodyPr/>
          <a:lstStyle/>
          <a:p>
            <a:r>
              <a:rPr lang="nb-NO" dirty="0" smtClean="0"/>
              <a:t>Info fra foreldrekontakt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Treningsdresser</a:t>
            </a:r>
          </a:p>
          <a:p>
            <a:r>
              <a:rPr lang="nb-NO" dirty="0" smtClean="0"/>
              <a:t>Drakter</a:t>
            </a:r>
          </a:p>
          <a:p>
            <a:r>
              <a:rPr lang="nb-NO" dirty="0" smtClean="0"/>
              <a:t>Vakter</a:t>
            </a:r>
          </a:p>
          <a:p>
            <a:r>
              <a:rPr lang="nb-NO" dirty="0" smtClean="0"/>
              <a:t>Websider</a:t>
            </a: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2050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80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b-NO" dirty="0" smtClean="0"/>
              <a:t>Hovedtrener har ordet</a:t>
            </a:r>
          </a:p>
          <a:p>
            <a:pPr lvl="1"/>
            <a:r>
              <a:rPr lang="nb-NO" dirty="0" smtClean="0"/>
              <a:t>Trenere og støtteapparat for sesongen 14/15  </a:t>
            </a:r>
            <a:endParaRPr lang="nb-NO" dirty="0"/>
          </a:p>
          <a:p>
            <a:pPr lvl="1"/>
            <a:r>
              <a:rPr lang="nb-NO" dirty="0" smtClean="0"/>
              <a:t>Treningstider</a:t>
            </a:r>
          </a:p>
          <a:p>
            <a:pPr lvl="1"/>
            <a:r>
              <a:rPr lang="nb-NO" dirty="0" smtClean="0"/>
              <a:t>Treningsleir</a:t>
            </a:r>
          </a:p>
          <a:p>
            <a:pPr lvl="1"/>
            <a:r>
              <a:rPr lang="nb-NO" dirty="0" smtClean="0"/>
              <a:t>Treningsinnhold – hovedtemaer</a:t>
            </a:r>
          </a:p>
          <a:p>
            <a:pPr lvl="1"/>
            <a:r>
              <a:rPr lang="nb-NO" dirty="0" smtClean="0"/>
              <a:t>Laginndeling </a:t>
            </a:r>
          </a:p>
          <a:p>
            <a:pPr lvl="1"/>
            <a:r>
              <a:rPr lang="nb-NO" dirty="0" smtClean="0"/>
              <a:t>Seriespill </a:t>
            </a:r>
          </a:p>
          <a:p>
            <a:pPr lvl="1"/>
            <a:r>
              <a:rPr lang="nb-NO" dirty="0"/>
              <a:t>C</a:t>
            </a:r>
            <a:r>
              <a:rPr lang="nb-NO" dirty="0" smtClean="0"/>
              <a:t>uper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Økonomi </a:t>
            </a:r>
          </a:p>
          <a:p>
            <a:pPr lvl="1"/>
            <a:r>
              <a:rPr lang="nb-NO" dirty="0" smtClean="0"/>
              <a:t>Dugnader</a:t>
            </a:r>
          </a:p>
          <a:p>
            <a:pPr lvl="1"/>
            <a:r>
              <a:rPr lang="nb-NO" dirty="0" smtClean="0"/>
              <a:t>Sponsing</a:t>
            </a:r>
          </a:p>
          <a:p>
            <a:pPr lvl="1"/>
            <a:r>
              <a:rPr lang="nb-NO" dirty="0" smtClean="0"/>
              <a:t>Lagskasse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Foreldrekontakt v/Terje</a:t>
            </a:r>
          </a:p>
          <a:p>
            <a:pPr lvl="1"/>
            <a:r>
              <a:rPr lang="nb-NO" dirty="0" smtClean="0"/>
              <a:t>Treningsoveraller</a:t>
            </a:r>
          </a:p>
          <a:p>
            <a:pPr lvl="1"/>
            <a:r>
              <a:rPr lang="nb-NO" dirty="0" smtClean="0"/>
              <a:t>Drakter</a:t>
            </a:r>
          </a:p>
          <a:p>
            <a:pPr lvl="1"/>
            <a:r>
              <a:rPr lang="nb-NO" dirty="0" smtClean="0"/>
              <a:t>Vakter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1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Trener og støtteapparat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Hovedtrener: Svein Erik</a:t>
            </a:r>
          </a:p>
          <a:p>
            <a:r>
              <a:rPr lang="nb-NO" dirty="0" smtClean="0"/>
              <a:t>Trenere: Anette, Jøran, Jørn, Even og Trond</a:t>
            </a:r>
          </a:p>
          <a:p>
            <a:r>
              <a:rPr lang="nb-NO" dirty="0" smtClean="0"/>
              <a:t>Cuper/Web: Anne Mette</a:t>
            </a:r>
          </a:p>
          <a:p>
            <a:r>
              <a:rPr lang="nb-NO" dirty="0" smtClean="0"/>
              <a:t>Økonomi: Lena</a:t>
            </a:r>
          </a:p>
          <a:p>
            <a:r>
              <a:rPr lang="nb-NO" dirty="0" smtClean="0"/>
              <a:t>Foreldrekontakt: Terje</a:t>
            </a:r>
          </a:p>
          <a:p>
            <a:pPr marL="342900" lvl="1" indent="-342900">
              <a:buNone/>
            </a:pPr>
            <a:endParaRPr lang="nb-NO" dirty="0" smtClean="0"/>
          </a:p>
          <a:p>
            <a:endParaRPr lang="nb-NO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7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Treningstider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algn="ctr"/>
            <a:r>
              <a:rPr lang="nb-NO" dirty="0" smtClean="0"/>
              <a:t>Tirsdag, </a:t>
            </a:r>
            <a:r>
              <a:rPr lang="nb-NO" dirty="0" err="1" smtClean="0"/>
              <a:t>Niffen</a:t>
            </a:r>
            <a:r>
              <a:rPr lang="nb-NO" dirty="0" smtClean="0"/>
              <a:t>: 19.30 – 20.30</a:t>
            </a:r>
          </a:p>
          <a:p>
            <a:pPr algn="ctr"/>
            <a:r>
              <a:rPr lang="nb-NO" dirty="0" smtClean="0"/>
              <a:t>Torsdag, </a:t>
            </a:r>
            <a:r>
              <a:rPr lang="nb-NO" dirty="0" err="1" smtClean="0"/>
              <a:t>Niffen</a:t>
            </a:r>
            <a:r>
              <a:rPr lang="nb-NO" dirty="0" smtClean="0"/>
              <a:t>: 18.00 – 19.00</a:t>
            </a:r>
          </a:p>
          <a:p>
            <a:pPr algn="ctr"/>
            <a:endParaRPr lang="nb-NO" dirty="0" smtClean="0"/>
          </a:p>
          <a:p>
            <a:r>
              <a:rPr lang="nb-NO" dirty="0" smtClean="0"/>
              <a:t>Vært super heldig i år.</a:t>
            </a:r>
          </a:p>
          <a:p>
            <a:r>
              <a:rPr lang="nb-NO" dirty="0" smtClean="0"/>
              <a:t>Trur </a:t>
            </a:r>
            <a:r>
              <a:rPr lang="nb-NO" dirty="0" err="1" smtClean="0"/>
              <a:t>Nif</a:t>
            </a:r>
            <a:r>
              <a:rPr lang="nb-NO" dirty="0" smtClean="0"/>
              <a:t> skjønner at vi er unike på guttesiden</a:t>
            </a:r>
          </a:p>
          <a:p>
            <a:r>
              <a:rPr lang="nb-NO" dirty="0" smtClean="0"/>
              <a:t>Det har gitt resultater med gode treningstider</a:t>
            </a:r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67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Trenings leir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2420888"/>
            <a:ext cx="8712968" cy="3705275"/>
          </a:xfrm>
        </p:spPr>
        <p:txBody>
          <a:bodyPr>
            <a:normAutofit/>
          </a:bodyPr>
          <a:lstStyle/>
          <a:p>
            <a:r>
              <a:rPr lang="nb-NO" dirty="0" smtClean="0"/>
              <a:t>Fantastisk tur til </a:t>
            </a:r>
            <a:r>
              <a:rPr lang="nb-NO" dirty="0" err="1" smtClean="0"/>
              <a:t>Engelsviken</a:t>
            </a:r>
            <a:endParaRPr lang="nb-NO" dirty="0" smtClean="0"/>
          </a:p>
          <a:p>
            <a:r>
              <a:rPr lang="nb-NO" sz="2400" dirty="0" smtClean="0"/>
              <a:t>Bilder er tilgjengelig</a:t>
            </a:r>
          </a:p>
          <a:p>
            <a:r>
              <a:rPr lang="nb-NO" sz="2400" dirty="0" smtClean="0"/>
              <a:t>Dette skaper et samhold som de tar med seg resten av livet</a:t>
            </a:r>
          </a:p>
          <a:p>
            <a:r>
              <a:rPr lang="nb-NO" sz="2400" dirty="0" smtClean="0"/>
              <a:t>En herlig gjeng. Takk til alle foreldrene</a:t>
            </a:r>
          </a:p>
          <a:p>
            <a:r>
              <a:rPr lang="nb-NO" sz="2400" dirty="0" smtClean="0"/>
              <a:t>NÅ: 40 unger. 5 på vente liste. Noe riktig må vi gjøre og tar dette som det beste svaret på </a:t>
            </a:r>
            <a:r>
              <a:rPr lang="nb-NO" sz="2400" dirty="0" err="1" smtClean="0"/>
              <a:t>gutta</a:t>
            </a:r>
            <a:r>
              <a:rPr lang="nb-NO" sz="2400" dirty="0" smtClean="0"/>
              <a:t> har det bra </a:t>
            </a:r>
            <a:r>
              <a:rPr lang="nb-NO" sz="2400" dirty="0" smtClean="0">
                <a:sym typeface="Wingdings" pitchFamily="2" charset="2"/>
              </a:rPr>
              <a:t></a:t>
            </a:r>
            <a:endParaRPr lang="nb-NO" sz="2400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1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Trening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2420888"/>
            <a:ext cx="8712968" cy="3705275"/>
          </a:xfrm>
        </p:spPr>
        <p:txBody>
          <a:bodyPr>
            <a:normAutofit/>
          </a:bodyPr>
          <a:lstStyle/>
          <a:p>
            <a:r>
              <a:rPr lang="nb-NO" dirty="0" smtClean="0"/>
              <a:t>Håndballtreningen vil i tillegg til hovedtemaer bestå av en generell del som består av følgende temaer:</a:t>
            </a:r>
          </a:p>
          <a:p>
            <a:pPr lvl="1"/>
            <a:r>
              <a:rPr lang="nb-NO" sz="2400" dirty="0" smtClean="0"/>
              <a:t>Oppvarming: leker, ballspill og andre idretter(</a:t>
            </a:r>
            <a:r>
              <a:rPr lang="nb-NO" sz="2400" dirty="0" err="1" smtClean="0"/>
              <a:t>Turn,styrke</a:t>
            </a:r>
            <a:r>
              <a:rPr lang="nb-NO" sz="2400" dirty="0" smtClean="0"/>
              <a:t>)</a:t>
            </a:r>
          </a:p>
          <a:p>
            <a:pPr lvl="1"/>
            <a:r>
              <a:rPr lang="nb-NO" sz="2400" dirty="0" smtClean="0"/>
              <a:t>Koordinasjon</a:t>
            </a:r>
          </a:p>
          <a:p>
            <a:pPr lvl="1"/>
            <a:r>
              <a:rPr lang="nb-NO" sz="2400" dirty="0" smtClean="0"/>
              <a:t>Balløvelser (kast og mottak)</a:t>
            </a:r>
          </a:p>
          <a:p>
            <a:pPr lvl="1"/>
            <a:r>
              <a:rPr lang="nb-NO" sz="2400" dirty="0" smtClean="0"/>
              <a:t>Orden og holdninger.</a:t>
            </a:r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1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Treningsinnhold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1628800"/>
            <a:ext cx="4608512" cy="1468759"/>
          </a:xfrm>
        </p:spPr>
        <p:txBody>
          <a:bodyPr>
            <a:normAutofit fontScale="92500"/>
          </a:bodyPr>
          <a:lstStyle/>
          <a:p>
            <a:r>
              <a:rPr lang="nb-NO" sz="2000" b="1" dirty="0" smtClean="0"/>
              <a:t>2012-2013 Hovedelementer</a:t>
            </a:r>
          </a:p>
          <a:p>
            <a:pPr lvl="1"/>
            <a:r>
              <a:rPr lang="nb-NO" sz="2000" dirty="0" smtClean="0"/>
              <a:t> Kast og mottak </a:t>
            </a:r>
          </a:p>
          <a:p>
            <a:pPr lvl="1"/>
            <a:r>
              <a:rPr lang="nb-NO" sz="2000" dirty="0" smtClean="0"/>
              <a:t> Fase 6 Forsvarsprinsipper</a:t>
            </a:r>
          </a:p>
          <a:p>
            <a:pPr lvl="1"/>
            <a:r>
              <a:rPr lang="nb-NO" sz="2000" dirty="0" smtClean="0"/>
              <a:t> Fase 4 Fart mot mål når man får ball</a:t>
            </a:r>
          </a:p>
          <a:p>
            <a:pPr lvl="1">
              <a:buNone/>
            </a:pP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ktangel 6"/>
          <p:cNvSpPr/>
          <p:nvPr/>
        </p:nvSpPr>
        <p:spPr>
          <a:xfrm>
            <a:off x="4895528" y="1700808"/>
            <a:ext cx="42484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000" b="1" dirty="0" smtClean="0"/>
              <a:t>2013-2014 Hovedelementer</a:t>
            </a:r>
          </a:p>
          <a:p>
            <a:pPr lvl="1"/>
            <a:r>
              <a:rPr lang="nb-NO" sz="2000" dirty="0" smtClean="0"/>
              <a:t>-  Kast og mottak i fart</a:t>
            </a:r>
          </a:p>
          <a:p>
            <a:pPr lvl="1"/>
            <a:r>
              <a:rPr lang="nb-NO" sz="2000" dirty="0" smtClean="0"/>
              <a:t>- Fase 4 Gjennombrudd i angrep</a:t>
            </a:r>
          </a:p>
          <a:p>
            <a:pPr lvl="1"/>
            <a:r>
              <a:rPr lang="nb-NO" sz="2000" dirty="0" smtClean="0"/>
              <a:t>- Fase 4  Enkle overganger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1979712" y="3501008"/>
            <a:ext cx="404587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2014-2015 Hovedelementer</a:t>
            </a:r>
          </a:p>
          <a:p>
            <a:pPr>
              <a:buFontTx/>
              <a:buChar char="-"/>
            </a:pPr>
            <a:r>
              <a:rPr lang="nb-NO" b="1" dirty="0" smtClean="0"/>
              <a:t>Kast og mottak i fart</a:t>
            </a:r>
          </a:p>
          <a:p>
            <a:pPr>
              <a:buFontTx/>
              <a:buChar char="-"/>
            </a:pPr>
            <a:r>
              <a:rPr lang="nb-NO" b="1" dirty="0" smtClean="0"/>
              <a:t>Fase 1-3 kontringer</a:t>
            </a:r>
          </a:p>
          <a:p>
            <a:pPr>
              <a:buFontTx/>
              <a:buChar char="-"/>
            </a:pPr>
            <a:r>
              <a:rPr lang="nb-NO" b="1" dirty="0" smtClean="0"/>
              <a:t>Fase 4 pådrag </a:t>
            </a:r>
            <a:r>
              <a:rPr lang="nb-NO" b="1" dirty="0" err="1" smtClean="0"/>
              <a:t>viderspill</a:t>
            </a:r>
            <a:endParaRPr lang="nb-NO" b="1" dirty="0" smtClean="0"/>
          </a:p>
          <a:p>
            <a:pPr>
              <a:buFontTx/>
              <a:buChar char="-"/>
            </a:pPr>
            <a:r>
              <a:rPr lang="nb-NO" b="1" dirty="0" smtClean="0"/>
              <a:t>Fase 6  sideforflytting</a:t>
            </a:r>
          </a:p>
          <a:p>
            <a:pPr>
              <a:buFontTx/>
              <a:buChar char="-"/>
            </a:pPr>
            <a:endParaRPr lang="nb-NO" b="1" dirty="0" smtClean="0"/>
          </a:p>
          <a:p>
            <a:pPr>
              <a:buFontTx/>
              <a:buChar char="-"/>
            </a:pPr>
            <a:r>
              <a:rPr lang="nb-NO" b="1" dirty="0" smtClean="0"/>
              <a:t>Det blir også lagt opp til </a:t>
            </a:r>
            <a:r>
              <a:rPr lang="nb-NO" b="1" dirty="0" err="1" smtClean="0"/>
              <a:t>mestringsgrupper</a:t>
            </a:r>
            <a:r>
              <a:rPr lang="nb-NO" b="1" dirty="0" smtClean="0"/>
              <a:t> på treninger</a:t>
            </a: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11941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683568" y="404664"/>
            <a:ext cx="7488832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4400" dirty="0" smtClean="0"/>
              <a:t>Nordstrand GUL</a:t>
            </a:r>
          </a:p>
          <a:p>
            <a:pPr algn="ctr"/>
            <a:r>
              <a:rPr lang="nb-NO" sz="2000" dirty="0" smtClean="0"/>
              <a:t>Ansvarlig : Jøran, Anette, Jørn </a:t>
            </a:r>
            <a:endParaRPr lang="nb-NO" sz="2000" dirty="0"/>
          </a:p>
        </p:txBody>
      </p:sp>
      <p:sp>
        <p:nvSpPr>
          <p:cNvPr id="2" name="Rektangel 1"/>
          <p:cNvSpPr/>
          <p:nvPr/>
        </p:nvSpPr>
        <p:spPr>
          <a:xfrm>
            <a:off x="467544" y="1772816"/>
            <a:ext cx="19797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000" b="1" u="sng" dirty="0" smtClean="0"/>
              <a:t>SPILLERE:</a:t>
            </a:r>
          </a:p>
          <a:p>
            <a:r>
              <a:rPr lang="nb-NO" sz="2000" dirty="0" smtClean="0"/>
              <a:t>Alfred</a:t>
            </a:r>
          </a:p>
          <a:p>
            <a:r>
              <a:rPr lang="nb-NO" sz="2000" dirty="0" smtClean="0"/>
              <a:t>Eirik</a:t>
            </a:r>
            <a:endParaRPr lang="nb-NO" sz="2000" dirty="0"/>
          </a:p>
          <a:p>
            <a:r>
              <a:rPr lang="nb-NO" sz="2000" dirty="0"/>
              <a:t>Filip R</a:t>
            </a:r>
          </a:p>
          <a:p>
            <a:r>
              <a:rPr lang="nb-NO" sz="2000" dirty="0"/>
              <a:t>Filip S</a:t>
            </a:r>
          </a:p>
          <a:p>
            <a:r>
              <a:rPr lang="nb-NO" sz="2000" dirty="0"/>
              <a:t>Henrik C</a:t>
            </a:r>
          </a:p>
          <a:p>
            <a:r>
              <a:rPr lang="nb-NO" sz="2000" dirty="0"/>
              <a:t>Mats</a:t>
            </a:r>
          </a:p>
          <a:p>
            <a:r>
              <a:rPr lang="nb-NO" sz="2000" dirty="0"/>
              <a:t>Mikkel</a:t>
            </a:r>
          </a:p>
          <a:p>
            <a:r>
              <a:rPr lang="nb-NO" sz="2000" dirty="0"/>
              <a:t>Nicolai H</a:t>
            </a:r>
          </a:p>
          <a:p>
            <a:r>
              <a:rPr lang="nb-NO" sz="2000" dirty="0"/>
              <a:t>Nikolai E</a:t>
            </a:r>
          </a:p>
          <a:p>
            <a:r>
              <a:rPr lang="nb-NO" sz="2000" dirty="0"/>
              <a:t>Tord</a:t>
            </a:r>
          </a:p>
          <a:p>
            <a:r>
              <a:rPr lang="nb-NO" sz="2000" dirty="0"/>
              <a:t>Vetle</a:t>
            </a:r>
          </a:p>
          <a:p>
            <a:r>
              <a:rPr lang="nb-NO" sz="2000" dirty="0"/>
              <a:t>William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44824"/>
            <a:ext cx="5945187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88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467544" y="1772816"/>
            <a:ext cx="19797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000" b="1" u="sng" dirty="0" smtClean="0"/>
              <a:t>SPILLERE:</a:t>
            </a:r>
            <a:endParaRPr lang="nb-NO" sz="2000" b="1" u="sng" dirty="0"/>
          </a:p>
          <a:p>
            <a:r>
              <a:rPr lang="nb-NO" sz="2000" dirty="0"/>
              <a:t>Aksel </a:t>
            </a:r>
          </a:p>
          <a:p>
            <a:r>
              <a:rPr lang="nb-NO" sz="2000" dirty="0"/>
              <a:t>August </a:t>
            </a:r>
          </a:p>
          <a:p>
            <a:r>
              <a:rPr lang="nb-NO" sz="2000" dirty="0"/>
              <a:t>Felix Hugo</a:t>
            </a:r>
          </a:p>
          <a:p>
            <a:r>
              <a:rPr lang="nb-NO" sz="2000" dirty="0"/>
              <a:t>Herman</a:t>
            </a:r>
          </a:p>
          <a:p>
            <a:r>
              <a:rPr lang="nb-NO" sz="2000" dirty="0"/>
              <a:t>Jonathan R</a:t>
            </a:r>
          </a:p>
          <a:p>
            <a:r>
              <a:rPr lang="nb-NO" sz="2000" dirty="0"/>
              <a:t>Julius</a:t>
            </a:r>
          </a:p>
          <a:p>
            <a:r>
              <a:rPr lang="nb-NO" sz="2000" dirty="0"/>
              <a:t>Kasper V</a:t>
            </a:r>
          </a:p>
          <a:p>
            <a:r>
              <a:rPr lang="nb-NO" sz="2000" dirty="0"/>
              <a:t>Liam</a:t>
            </a:r>
          </a:p>
          <a:p>
            <a:r>
              <a:rPr lang="nb-NO" sz="2000" dirty="0"/>
              <a:t>Mathias </a:t>
            </a:r>
          </a:p>
          <a:p>
            <a:r>
              <a:rPr lang="nb-NO" sz="2000" dirty="0"/>
              <a:t>Nikolai F</a:t>
            </a:r>
          </a:p>
          <a:p>
            <a:r>
              <a:rPr lang="nb-NO" sz="2000" dirty="0"/>
              <a:t>Oliver </a:t>
            </a:r>
          </a:p>
          <a:p>
            <a:r>
              <a:rPr lang="nb-NO" sz="2000" dirty="0"/>
              <a:t>Samuel </a:t>
            </a:r>
          </a:p>
          <a:p>
            <a:r>
              <a:rPr lang="nb-NO" sz="2000" dirty="0"/>
              <a:t>Sebastian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941" y="1916832"/>
            <a:ext cx="5926137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683568" y="404664"/>
            <a:ext cx="7488832" cy="10772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4400" dirty="0" smtClean="0"/>
              <a:t>Nordstrand BLÅ</a:t>
            </a:r>
          </a:p>
          <a:p>
            <a:pPr algn="ctr"/>
            <a:r>
              <a:rPr lang="nb-NO" sz="2000" dirty="0" smtClean="0"/>
              <a:t>Ansvarlig : Svein Erik, Trond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89396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495</Words>
  <Application>Microsoft Office PowerPoint</Application>
  <PresentationFormat>Skjermfremvisning (4:3)</PresentationFormat>
  <Paragraphs>142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Office-tema</vt:lpstr>
      <vt:lpstr>Foreldremøte  NIF håndball Gutter2003 </vt:lpstr>
      <vt:lpstr>AGENDA</vt:lpstr>
      <vt:lpstr>Trener og støtteapparat</vt:lpstr>
      <vt:lpstr>Treningstider</vt:lpstr>
      <vt:lpstr>Trenings leir </vt:lpstr>
      <vt:lpstr>Trening</vt:lpstr>
      <vt:lpstr>Treningsinnhold</vt:lpstr>
      <vt:lpstr>PowerPoint-presentasjon</vt:lpstr>
      <vt:lpstr>PowerPoint-presentasjon</vt:lpstr>
      <vt:lpstr>PowerPoint-presentasjon</vt:lpstr>
      <vt:lpstr>Gutter 12</vt:lpstr>
      <vt:lpstr>Cuper</vt:lpstr>
      <vt:lpstr>Økonomi </vt:lpstr>
      <vt:lpstr>Info fra foreldrekontakt</vt:lpstr>
    </vt:vector>
  </TitlesOfParts>
  <Company>Posten Norge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terje berget</dc:creator>
  <cp:lastModifiedBy>Ophus, Anne-Mette Kraft</cp:lastModifiedBy>
  <cp:revision>24</cp:revision>
  <dcterms:created xsi:type="dcterms:W3CDTF">2013-05-30T10:46:22Z</dcterms:created>
  <dcterms:modified xsi:type="dcterms:W3CDTF">2014-10-10T11:26:18Z</dcterms:modified>
</cp:coreProperties>
</file>