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86" r:id="rId4"/>
    <p:sldId id="260" r:id="rId5"/>
    <p:sldId id="285" r:id="rId6"/>
    <p:sldId id="282" r:id="rId7"/>
    <p:sldId id="287" r:id="rId8"/>
    <p:sldId id="28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33" autoAdjust="0"/>
  </p:normalViewPr>
  <p:slideViewPr>
    <p:cSldViewPr>
      <p:cViewPr>
        <p:scale>
          <a:sx n="94" d="100"/>
          <a:sy n="94" d="100"/>
        </p:scale>
        <p:origin x="-12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611560" y="3645024"/>
            <a:ext cx="7772400" cy="2232248"/>
          </a:xfrm>
        </p:spPr>
        <p:txBody>
          <a:bodyPr>
            <a:normAutofit fontScale="90000"/>
          </a:bodyPr>
          <a:lstStyle/>
          <a:p>
            <a:r>
              <a:rPr lang="nb-NO" dirty="0"/>
              <a:t>Foreldre møte</a:t>
            </a:r>
            <a:br>
              <a:rPr lang="nb-NO" dirty="0"/>
            </a:b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NIF håndball Gutter 2003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4. september</a:t>
            </a:r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600797" cy="223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63033"/>
          </a:xfrm>
        </p:spPr>
        <p:txBody>
          <a:bodyPr>
            <a:normAutofit fontScale="92500" lnSpcReduction="10000"/>
          </a:bodyPr>
          <a:lstStyle/>
          <a:p>
            <a:r>
              <a:rPr lang="nb-NO" sz="2400" dirty="0"/>
              <a:t>Klubbsaker (Terje)</a:t>
            </a:r>
          </a:p>
          <a:p>
            <a:pPr lvl="1"/>
            <a:r>
              <a:rPr lang="nb-NO" sz="2400" dirty="0"/>
              <a:t>Ny hovedtrener status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Sport (</a:t>
            </a:r>
            <a:r>
              <a:rPr lang="nb-NO" sz="2400" dirty="0" err="1"/>
              <a:t>Seb</a:t>
            </a:r>
            <a:r>
              <a:rPr lang="nb-NO" sz="2400" dirty="0"/>
              <a:t>)</a:t>
            </a:r>
          </a:p>
          <a:p>
            <a:pPr lvl="1"/>
            <a:r>
              <a:rPr lang="nb-NO" sz="2400" dirty="0"/>
              <a:t>Trener/støtteapparat - Status pr dags dato</a:t>
            </a:r>
          </a:p>
          <a:p>
            <a:pPr lvl="1"/>
            <a:r>
              <a:rPr lang="nb-NO" sz="2400" dirty="0"/>
              <a:t>Treninger. </a:t>
            </a:r>
          </a:p>
          <a:p>
            <a:pPr lvl="1"/>
            <a:r>
              <a:rPr lang="nb-NO" sz="2400" dirty="0"/>
              <a:t>Tanker rundt seriespill</a:t>
            </a:r>
          </a:p>
          <a:p>
            <a:pPr lvl="1"/>
            <a:r>
              <a:rPr lang="nb-NO" sz="2400" dirty="0"/>
              <a:t>Kamper og lagledelse.</a:t>
            </a:r>
          </a:p>
          <a:p>
            <a:pPr lvl="1"/>
            <a:r>
              <a:rPr lang="nb-NO" sz="2400" dirty="0"/>
              <a:t>SPU. </a:t>
            </a:r>
          </a:p>
          <a:p>
            <a:pPr lvl="1"/>
            <a:r>
              <a:rPr lang="nb-NO" sz="2400" dirty="0"/>
              <a:t>Tester</a:t>
            </a:r>
          </a:p>
          <a:p>
            <a:pPr lvl="1"/>
            <a:r>
              <a:rPr lang="nb-NO" sz="2400" dirty="0"/>
              <a:t>Turneringer</a:t>
            </a:r>
          </a:p>
          <a:p>
            <a:pPr marL="457200" lvl="1" indent="0">
              <a:buNone/>
            </a:pPr>
            <a:endParaRPr lang="nb-NO" sz="2400" dirty="0"/>
          </a:p>
          <a:p>
            <a:r>
              <a:rPr lang="nb-NO" sz="2400" dirty="0"/>
              <a:t>Foreldre kontakt</a:t>
            </a:r>
          </a:p>
          <a:p>
            <a:pPr lvl="1"/>
            <a:endParaRPr lang="nb-NO" sz="1400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og støtteapparat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Hovedtrener: Svein Erik</a:t>
            </a:r>
          </a:p>
          <a:p>
            <a:r>
              <a:rPr lang="nb-NO" sz="2400" dirty="0"/>
              <a:t>Trenere:  Trond, Jørn og Emil Sundal.</a:t>
            </a:r>
          </a:p>
          <a:p>
            <a:r>
              <a:rPr lang="nb-NO" sz="2400" dirty="0"/>
              <a:t>Fys trener: Joakim, pappa Vetle, Løping</a:t>
            </a:r>
          </a:p>
          <a:p>
            <a:r>
              <a:rPr lang="nb-NO" sz="2400" dirty="0"/>
              <a:t>Keeper trener: Kristine Wessel. NB !!</a:t>
            </a:r>
          </a:p>
          <a:p>
            <a:r>
              <a:rPr lang="nb-NO" sz="2400" dirty="0"/>
              <a:t>Foreldrekontakt: Terje B</a:t>
            </a:r>
          </a:p>
          <a:p>
            <a:r>
              <a:rPr lang="nb-NO" sz="2400" dirty="0"/>
              <a:t>Økonomi: Cecilie Huuse</a:t>
            </a:r>
          </a:p>
          <a:p>
            <a:r>
              <a:rPr lang="nb-NO" sz="2400" dirty="0"/>
              <a:t>Web og Cup: Anne Mette Ophus</a:t>
            </a:r>
          </a:p>
          <a:p>
            <a:endParaRPr lang="nb-NO" sz="2400" dirty="0"/>
          </a:p>
          <a:p>
            <a:r>
              <a:rPr lang="nb-NO" sz="2400" dirty="0"/>
              <a:t>Oppmann kamper: Her spør vi </a:t>
            </a:r>
            <a:r>
              <a:rPr lang="nb-NO" sz="2400" dirty="0">
                <a:sym typeface="Wingdings" panose="05000000000000000000" pitchFamily="2" charset="2"/>
              </a:rPr>
              <a:t></a:t>
            </a:r>
            <a:endParaRPr lang="nb-NO" sz="2400" dirty="0"/>
          </a:p>
          <a:p>
            <a:pPr marL="342900" lvl="1" indent="-342900">
              <a:buNone/>
            </a:pPr>
            <a:endParaRPr lang="nb-NO" dirty="0"/>
          </a:p>
          <a:p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67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Treningstider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/>
          </a:bodyPr>
          <a:lstStyle/>
          <a:p>
            <a:pPr marL="57150" indent="0">
              <a:buNone/>
            </a:pPr>
            <a:r>
              <a:rPr lang="nb-NO" sz="2400" dirty="0"/>
              <a:t>Mandag  </a:t>
            </a:r>
            <a:r>
              <a:rPr lang="nb-NO" sz="2400" dirty="0" err="1"/>
              <a:t>kl</a:t>
            </a:r>
            <a:r>
              <a:rPr lang="nb-NO" sz="2400" dirty="0"/>
              <a:t> 16:30-18:00 Ekeberg hallen bane C (Trond og Emil) </a:t>
            </a:r>
          </a:p>
          <a:p>
            <a:pPr marL="57150" indent="0">
              <a:buNone/>
            </a:pPr>
            <a:r>
              <a:rPr lang="nb-NO" sz="2400" dirty="0"/>
              <a:t>Tirsdag    </a:t>
            </a:r>
            <a:r>
              <a:rPr lang="nb-NO" sz="2400" dirty="0" err="1"/>
              <a:t>kl</a:t>
            </a:r>
            <a:r>
              <a:rPr lang="nb-NO" sz="2400" dirty="0"/>
              <a:t> 19:00-20:30 Ekeberghallen (SEB og Trond)</a:t>
            </a:r>
          </a:p>
          <a:p>
            <a:pPr marL="57150" indent="0">
              <a:buNone/>
            </a:pPr>
            <a:r>
              <a:rPr lang="nb-NO" sz="2400" dirty="0"/>
              <a:t>Onsdag   </a:t>
            </a:r>
            <a:r>
              <a:rPr lang="nb-NO" sz="2400" dirty="0" err="1"/>
              <a:t>kl</a:t>
            </a:r>
            <a:r>
              <a:rPr lang="nb-NO" sz="2400" dirty="0"/>
              <a:t> 19:00-20:00 fysisk  + Nye Munkerud skole  (fotball ok)</a:t>
            </a:r>
          </a:p>
          <a:p>
            <a:pPr marL="57150" indent="0">
              <a:buNone/>
            </a:pPr>
            <a:r>
              <a:rPr lang="nb-NO" sz="2400" dirty="0"/>
              <a:t>Torsdag   </a:t>
            </a:r>
            <a:r>
              <a:rPr lang="nb-NO" sz="2400" dirty="0" err="1"/>
              <a:t>kl</a:t>
            </a:r>
            <a:r>
              <a:rPr lang="nb-NO" sz="2400" dirty="0"/>
              <a:t> 18:30-20:00 </a:t>
            </a:r>
            <a:r>
              <a:rPr lang="nb-NO" sz="2400" dirty="0" err="1"/>
              <a:t>Niffen</a:t>
            </a:r>
            <a:r>
              <a:rPr lang="nb-NO" sz="2400" dirty="0"/>
              <a:t> (</a:t>
            </a:r>
            <a:r>
              <a:rPr lang="nb-NO" sz="2400" dirty="0" err="1"/>
              <a:t>Seb+Trond+Emil</a:t>
            </a:r>
            <a:r>
              <a:rPr lang="nb-NO" sz="2400" dirty="0"/>
              <a:t>)</a:t>
            </a:r>
          </a:p>
          <a:p>
            <a:pPr marL="57150" indent="0">
              <a:buNone/>
            </a:pPr>
            <a:endParaRPr lang="nb-NO" sz="2400" dirty="0"/>
          </a:p>
          <a:p>
            <a:pPr marL="57150" indent="0">
              <a:buNone/>
            </a:pPr>
            <a:r>
              <a:rPr lang="nb-NO" sz="2400" dirty="0"/>
              <a:t>Jørn </a:t>
            </a:r>
          </a:p>
          <a:p>
            <a:pPr marL="57150" indent="0">
              <a:buNone/>
            </a:pPr>
            <a:r>
              <a:rPr lang="nb-NO" sz="2400" dirty="0"/>
              <a:t>Kristine </a:t>
            </a:r>
          </a:p>
          <a:p>
            <a:pPr marL="57150" indent="0">
              <a:buNone/>
            </a:pPr>
            <a:endParaRPr lang="nb-NO" sz="2400" dirty="0"/>
          </a:p>
          <a:p>
            <a:pPr marL="57150" indent="0">
              <a:buNone/>
            </a:pPr>
            <a:r>
              <a:rPr lang="nb-NO" sz="2400" dirty="0"/>
              <a:t>Kamper:</a:t>
            </a:r>
          </a:p>
          <a:p>
            <a:pPr marL="57150" indent="0">
              <a:buNone/>
            </a:pPr>
            <a:r>
              <a:rPr lang="nb-NO" sz="2400" dirty="0"/>
              <a:t>Stort sett søndager</a:t>
            </a:r>
          </a:p>
          <a:p>
            <a:pPr marL="0" indent="0" algn="ctr">
              <a:buNone/>
            </a:pPr>
            <a:endParaRPr lang="nb-NO" dirty="0"/>
          </a:p>
          <a:p>
            <a:pPr algn="ctr"/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Seriespill 2017/18</a:t>
            </a:r>
          </a:p>
          <a:p>
            <a:pPr lvl="1"/>
            <a:r>
              <a:rPr lang="nb-NO" dirty="0"/>
              <a:t>3 serielag. </a:t>
            </a:r>
          </a:p>
          <a:p>
            <a:pPr lvl="2"/>
            <a:r>
              <a:rPr lang="nb-NO" dirty="0"/>
              <a:t>1 lag i nivå 1</a:t>
            </a:r>
          </a:p>
          <a:p>
            <a:pPr lvl="2"/>
            <a:r>
              <a:rPr lang="nb-NO" dirty="0"/>
              <a:t>2 like lag i nivå 2</a:t>
            </a:r>
          </a:p>
          <a:p>
            <a:pPr lvl="1"/>
            <a:r>
              <a:rPr lang="nb-NO" dirty="0"/>
              <a:t>Tatt ut «1 lag» på nivå 1</a:t>
            </a:r>
          </a:p>
          <a:p>
            <a:pPr lvl="1"/>
            <a:r>
              <a:rPr lang="nb-NO" dirty="0"/>
              <a:t>Kan bruke 3 spillere hver kamp fra 1 laget på 2 og 3 laget</a:t>
            </a:r>
          </a:p>
          <a:p>
            <a:pPr lvl="1"/>
            <a:r>
              <a:rPr lang="nb-NO" dirty="0"/>
              <a:t>Kan bruke flere spillere opp fra de andre lagene ?</a:t>
            </a:r>
          </a:p>
          <a:p>
            <a:pPr lvl="1"/>
            <a:r>
              <a:rPr lang="nb-NO" dirty="0"/>
              <a:t>Minimum 1 time mellom kampene</a:t>
            </a:r>
          </a:p>
          <a:p>
            <a:pPr lvl="1"/>
            <a:endParaRPr lang="nb-NO" dirty="0"/>
          </a:p>
          <a:p>
            <a:pPr marL="514350" indent="-457200"/>
            <a:r>
              <a:rPr lang="nb-NO" dirty="0"/>
              <a:t>SPU</a:t>
            </a:r>
          </a:p>
          <a:p>
            <a:pPr marL="514350" indent="-457200"/>
            <a:r>
              <a:rPr lang="nb-NO" dirty="0"/>
              <a:t>Tester</a:t>
            </a:r>
          </a:p>
        </p:txBody>
      </p:sp>
    </p:spTree>
    <p:extLst>
      <p:ext uri="{BB962C8B-B14F-4D97-AF65-F5344CB8AC3E}">
        <p14:creationId xmlns:p14="http://schemas.microsoft.com/office/powerpoint/2010/main" val="381849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nb-NO" dirty="0"/>
              <a:t>Lagene </a:t>
            </a:r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31" y="6139203"/>
            <a:ext cx="2274846" cy="464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962389" y="1110720"/>
            <a:ext cx="132472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Lag 1</a:t>
            </a:r>
          </a:p>
          <a:p>
            <a:r>
              <a:rPr lang="nb-NO" sz="2400" dirty="0"/>
              <a:t>SEB</a:t>
            </a:r>
          </a:p>
          <a:p>
            <a:r>
              <a:rPr lang="nb-NO" sz="2400" dirty="0"/>
              <a:t> </a:t>
            </a:r>
          </a:p>
          <a:p>
            <a:r>
              <a:rPr lang="nb-NO" sz="2400" dirty="0"/>
              <a:t>Alfred</a:t>
            </a:r>
          </a:p>
          <a:p>
            <a:endParaRPr lang="nb-NO" sz="2400" dirty="0"/>
          </a:p>
          <a:p>
            <a:r>
              <a:rPr lang="nb-NO" sz="2400" dirty="0"/>
              <a:t>Jonathan</a:t>
            </a:r>
          </a:p>
          <a:p>
            <a:r>
              <a:rPr lang="nb-NO" sz="2400" dirty="0"/>
              <a:t>Julius</a:t>
            </a:r>
          </a:p>
          <a:p>
            <a:r>
              <a:rPr lang="nb-NO" sz="2400" dirty="0"/>
              <a:t>William</a:t>
            </a:r>
          </a:p>
          <a:p>
            <a:r>
              <a:rPr lang="nb-NO" sz="2400" dirty="0"/>
              <a:t>Nikolai F</a:t>
            </a:r>
          </a:p>
          <a:p>
            <a:r>
              <a:rPr lang="nb-NO" sz="2400" dirty="0"/>
              <a:t>Mats H</a:t>
            </a:r>
          </a:p>
          <a:p>
            <a:r>
              <a:rPr lang="nb-NO" sz="2400" dirty="0"/>
              <a:t>Mats T</a:t>
            </a:r>
          </a:p>
          <a:p>
            <a:r>
              <a:rPr lang="nb-NO" sz="2400" dirty="0"/>
              <a:t>Felix</a:t>
            </a:r>
          </a:p>
          <a:p>
            <a:r>
              <a:rPr lang="nb-NO" sz="2400" dirty="0"/>
              <a:t> 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3396875" y="1095705"/>
            <a:ext cx="128843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Lag 2</a:t>
            </a:r>
          </a:p>
          <a:p>
            <a:r>
              <a:rPr lang="nb-NO" sz="2400" dirty="0"/>
              <a:t>Trond</a:t>
            </a:r>
          </a:p>
          <a:p>
            <a:r>
              <a:rPr lang="nb-NO" sz="2400" dirty="0"/>
              <a:t> </a:t>
            </a:r>
          </a:p>
          <a:p>
            <a:r>
              <a:rPr lang="nb-NO" sz="2400" b="1" dirty="0"/>
              <a:t>Henrik</a:t>
            </a:r>
          </a:p>
          <a:p>
            <a:endParaRPr lang="nb-NO" sz="2400" dirty="0"/>
          </a:p>
          <a:p>
            <a:r>
              <a:rPr lang="nb-NO" sz="2400" b="1" dirty="0"/>
              <a:t>Nikolai E</a:t>
            </a:r>
          </a:p>
          <a:p>
            <a:r>
              <a:rPr lang="nb-NO" sz="2400" b="1" dirty="0"/>
              <a:t>Oliver S</a:t>
            </a:r>
          </a:p>
          <a:p>
            <a:r>
              <a:rPr lang="nb-NO" sz="2400" dirty="0"/>
              <a:t>Fillip S</a:t>
            </a:r>
          </a:p>
          <a:p>
            <a:r>
              <a:rPr lang="nb-NO" sz="2400" dirty="0"/>
              <a:t>Mikkel</a:t>
            </a:r>
          </a:p>
          <a:p>
            <a:r>
              <a:rPr lang="nb-NO" sz="2400" dirty="0"/>
              <a:t>Emil N</a:t>
            </a:r>
          </a:p>
          <a:p>
            <a:r>
              <a:rPr lang="nb-NO" sz="2400" dirty="0"/>
              <a:t>Tord</a:t>
            </a:r>
          </a:p>
          <a:p>
            <a:r>
              <a:rPr lang="nb-NO" sz="2400" dirty="0" err="1"/>
              <a:t>Garbriel</a:t>
            </a:r>
            <a:endParaRPr lang="nb-NO" sz="2400" dirty="0"/>
          </a:p>
          <a:p>
            <a:r>
              <a:rPr lang="nb-NO" sz="2400" b="1" dirty="0"/>
              <a:t>Vetle</a:t>
            </a:r>
          </a:p>
          <a:p>
            <a:r>
              <a:rPr lang="nb-NO" sz="2400" dirty="0"/>
              <a:t>Emil K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580112" y="1108621"/>
            <a:ext cx="141449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Lag 3</a:t>
            </a:r>
          </a:p>
          <a:p>
            <a:r>
              <a:rPr lang="nb-NO" sz="2400" dirty="0"/>
              <a:t>Jørn </a:t>
            </a:r>
          </a:p>
          <a:p>
            <a:r>
              <a:rPr lang="nb-NO" sz="2400" dirty="0"/>
              <a:t> </a:t>
            </a:r>
          </a:p>
          <a:p>
            <a:r>
              <a:rPr lang="nb-NO" sz="2400" b="1" dirty="0"/>
              <a:t>Kristoffer</a:t>
            </a:r>
          </a:p>
          <a:p>
            <a:r>
              <a:rPr lang="nb-NO" sz="2400" b="1" dirty="0"/>
              <a:t>Fillip R</a:t>
            </a:r>
          </a:p>
          <a:p>
            <a:endParaRPr lang="nb-NO" sz="2400" dirty="0"/>
          </a:p>
          <a:p>
            <a:r>
              <a:rPr lang="nb-NO" sz="2400" b="1" dirty="0"/>
              <a:t>Kasper</a:t>
            </a:r>
          </a:p>
          <a:p>
            <a:r>
              <a:rPr lang="nb-NO" sz="2400" b="1" dirty="0"/>
              <a:t>Emir</a:t>
            </a:r>
          </a:p>
          <a:p>
            <a:r>
              <a:rPr lang="nb-NO" sz="2400" b="1" dirty="0"/>
              <a:t>Nikolai H</a:t>
            </a:r>
          </a:p>
          <a:p>
            <a:r>
              <a:rPr lang="nb-NO" sz="2400" dirty="0"/>
              <a:t>Adam </a:t>
            </a:r>
          </a:p>
          <a:p>
            <a:r>
              <a:rPr lang="nb-NO" sz="2400" dirty="0"/>
              <a:t>Eirik</a:t>
            </a:r>
          </a:p>
          <a:p>
            <a:r>
              <a:rPr lang="nb-NO" sz="2400" dirty="0"/>
              <a:t>Martin</a:t>
            </a:r>
          </a:p>
          <a:p>
            <a:r>
              <a:rPr lang="nb-NO" sz="2400" dirty="0"/>
              <a:t>Mathias T</a:t>
            </a:r>
          </a:p>
          <a:p>
            <a:r>
              <a:rPr lang="nb-NO" sz="2400" dirty="0"/>
              <a:t>Aksel</a:t>
            </a:r>
          </a:p>
          <a:p>
            <a:r>
              <a:rPr lang="nb-NO" sz="2400" dirty="0"/>
              <a:t>Tobias 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139001" y="328092"/>
            <a:ext cx="2851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Emil Sundal bidrar med </a:t>
            </a:r>
          </a:p>
          <a:p>
            <a:r>
              <a:rPr lang="nb-NO" dirty="0"/>
              <a:t>Så mye han kan på kampene</a:t>
            </a:r>
          </a:p>
        </p:txBody>
      </p:sp>
    </p:spTree>
    <p:extLst>
      <p:ext uri="{BB962C8B-B14F-4D97-AF65-F5344CB8AC3E}">
        <p14:creationId xmlns:p14="http://schemas.microsoft.com/office/powerpoint/2010/main" val="60088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Cuper sesongen17/18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400" dirty="0"/>
              <a:t>Ski Cup</a:t>
            </a:r>
          </a:p>
          <a:p>
            <a:pPr>
              <a:lnSpc>
                <a:spcPct val="150000"/>
              </a:lnSpc>
            </a:pPr>
            <a:r>
              <a:rPr lang="nb-NO" sz="2400" dirty="0"/>
              <a:t>Hummel Cup</a:t>
            </a:r>
          </a:p>
          <a:p>
            <a:pPr>
              <a:lnSpc>
                <a:spcPct val="150000"/>
              </a:lnSpc>
            </a:pPr>
            <a:r>
              <a:rPr lang="nb-NO" sz="2400" dirty="0"/>
              <a:t>Kia Cup</a:t>
            </a:r>
          </a:p>
          <a:p>
            <a:pPr>
              <a:lnSpc>
                <a:spcPct val="150000"/>
              </a:lnSpc>
            </a:pPr>
            <a:r>
              <a:rPr lang="nb-NO" sz="2400" dirty="0"/>
              <a:t>Jule Cup</a:t>
            </a:r>
          </a:p>
          <a:p>
            <a:pPr>
              <a:lnSpc>
                <a:spcPct val="150000"/>
              </a:lnSpc>
            </a:pPr>
            <a:r>
              <a:rPr lang="nb-NO" sz="2400" dirty="0"/>
              <a:t>PW Cup</a:t>
            </a:r>
          </a:p>
          <a:p>
            <a:pPr>
              <a:lnSpc>
                <a:spcPct val="150000"/>
              </a:lnSpc>
            </a:pPr>
            <a:r>
              <a:rPr lang="nb-NO" sz="2400" dirty="0"/>
              <a:t>Glass Cup</a:t>
            </a:r>
          </a:p>
          <a:p>
            <a:pPr>
              <a:lnSpc>
                <a:spcPct val="150000"/>
              </a:lnSpc>
            </a:pPr>
            <a:r>
              <a:rPr lang="nb-NO" sz="2400" dirty="0"/>
              <a:t>Bon Aqua Cup</a:t>
            </a:r>
          </a:p>
        </p:txBody>
      </p:sp>
    </p:spTree>
    <p:extLst>
      <p:ext uri="{BB962C8B-B14F-4D97-AF65-F5344CB8AC3E}">
        <p14:creationId xmlns:p14="http://schemas.microsoft.com/office/powerpoint/2010/main" val="191949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 kontakt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pic>
        <p:nvPicPr>
          <p:cNvPr id="7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14814" y="1679897"/>
            <a:ext cx="678152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Antall spillere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Treningsleir/Kroatia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Vakter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Treningsklær og bager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Sosial gruppe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Lagskasse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323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920</TotalTime>
  <Words>244</Words>
  <Application>Microsoft Office PowerPoint</Application>
  <PresentationFormat>Skjermfremvisning (4:3)</PresentationFormat>
  <Paragraphs>109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Foreldre møte   NIF håndball Gutter 2003  4. september</vt:lpstr>
      <vt:lpstr>AGENDA</vt:lpstr>
      <vt:lpstr>Trener og støtteapparat</vt:lpstr>
      <vt:lpstr>Treningstider</vt:lpstr>
      <vt:lpstr>PowerPoint-presentasjon</vt:lpstr>
      <vt:lpstr>Lagene </vt:lpstr>
      <vt:lpstr>Cuper sesongen17/18</vt:lpstr>
      <vt:lpstr>Foreldre kontakt</vt:lpstr>
    </vt:vector>
  </TitlesOfParts>
  <Company>Posten 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Kraft</cp:lastModifiedBy>
  <cp:revision>88</cp:revision>
  <dcterms:created xsi:type="dcterms:W3CDTF">2013-05-30T10:46:22Z</dcterms:created>
  <dcterms:modified xsi:type="dcterms:W3CDTF">2017-09-05T08:05:08Z</dcterms:modified>
</cp:coreProperties>
</file>