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65" r:id="rId7"/>
    <p:sldId id="259" r:id="rId8"/>
    <p:sldId id="262" r:id="rId9"/>
    <p:sldId id="266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AC56A-6FB0-4F9F-B5C0-09146E49ADA3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BB9AD-C317-49C5-BE3E-21C9A175B3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17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941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829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579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13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79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727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089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854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655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045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396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0C1E-902E-4121-94A9-32F987CD3D04}" type="datetimeFigureOut">
              <a:rPr lang="nb-NO" smtClean="0"/>
              <a:t>01.03.2015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39E28-AAB5-4F56-8307-8F18A0DA5A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78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Foreldremøte G 03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852868"/>
            <a:ext cx="9144000" cy="1655762"/>
          </a:xfrm>
        </p:spPr>
        <p:txBody>
          <a:bodyPr/>
          <a:lstStyle/>
          <a:p>
            <a:r>
              <a:rPr lang="nb-NO" dirty="0" smtClean="0"/>
              <a:t>26.02 </a:t>
            </a:r>
            <a:r>
              <a:rPr lang="nb-NO" dirty="0" err="1" smtClean="0"/>
              <a:t>Niffen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9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Skader og skadetelefonen v/Idrettens Helsesenter</a:t>
            </a:r>
          </a:p>
          <a:p>
            <a:r>
              <a:rPr lang="nb-NO" dirty="0" smtClean="0"/>
              <a:t>Sportslig v/Svein Erik</a:t>
            </a:r>
          </a:p>
          <a:p>
            <a:r>
              <a:rPr lang="nb-NO" dirty="0" smtClean="0"/>
              <a:t>Fredrikstad Cup v/Anne Mette</a:t>
            </a:r>
          </a:p>
          <a:p>
            <a:r>
              <a:rPr lang="nb-NO" dirty="0" smtClean="0"/>
              <a:t>Økonomi v/Terje </a:t>
            </a:r>
          </a:p>
          <a:p>
            <a:r>
              <a:rPr lang="nb-NO" dirty="0" smtClean="0"/>
              <a:t>Foreldrekontakt info v/Terje</a:t>
            </a:r>
          </a:p>
          <a:p>
            <a:r>
              <a:rPr lang="nb-NO" dirty="0" smtClean="0"/>
              <a:t>Sponsor v/Svein Erik</a:t>
            </a:r>
          </a:p>
          <a:p>
            <a:r>
              <a:rPr lang="nb-NO" dirty="0"/>
              <a:t>Treningsleir v/Svein </a:t>
            </a:r>
            <a:r>
              <a:rPr lang="nb-NO" dirty="0" smtClean="0"/>
              <a:t>Erik</a:t>
            </a:r>
            <a:endParaRPr lang="nb-NO" dirty="0"/>
          </a:p>
          <a:p>
            <a:r>
              <a:rPr lang="nb-NO" dirty="0" smtClean="0"/>
              <a:t>Andre ting?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56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Sport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981200" y="1988841"/>
            <a:ext cx="8229600" cy="4137323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Veldig moro med at vi er så mange</a:t>
            </a:r>
          </a:p>
          <a:p>
            <a:r>
              <a:rPr lang="nb-NO" dirty="0" smtClean="0"/>
              <a:t>Utfordringer</a:t>
            </a:r>
          </a:p>
          <a:p>
            <a:r>
              <a:rPr lang="nb-NO" dirty="0" smtClean="0"/>
              <a:t>5 lag i serien. </a:t>
            </a:r>
          </a:p>
          <a:p>
            <a:r>
              <a:rPr lang="nb-NO" dirty="0" smtClean="0"/>
              <a:t>Suksess med nivå deling og topp at vi fikk 1 lag ekstra etter jul.</a:t>
            </a:r>
          </a:p>
          <a:p>
            <a:r>
              <a:rPr lang="nb-NO" dirty="0" smtClean="0"/>
              <a:t>Gi tilbakemeldinger. Vi er der for at ditt barn skal trives og ha det bra !!</a:t>
            </a:r>
          </a:p>
          <a:p>
            <a:r>
              <a:rPr lang="nb-NO" dirty="0" smtClean="0"/>
              <a:t>G12 dårligere nivå enn vi trudde i nivå 2. men desto flere som har fått prøve seg (28 spillere)</a:t>
            </a:r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578" y="116633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1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3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Fredrikstad Cup 2015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NIF G03 stiller </a:t>
            </a:r>
            <a:r>
              <a:rPr lang="nb-NO" dirty="0"/>
              <a:t>med 4 lag</a:t>
            </a:r>
          </a:p>
          <a:p>
            <a:r>
              <a:rPr lang="nb-NO" dirty="0" smtClean="0"/>
              <a:t>Felles avgang med busser - </a:t>
            </a:r>
            <a:r>
              <a:rPr lang="nb-NO" dirty="0"/>
              <a:t>Ikke felles transport </a:t>
            </a:r>
            <a:r>
              <a:rPr lang="nb-NO" dirty="0" smtClean="0"/>
              <a:t>hjem</a:t>
            </a:r>
          </a:p>
          <a:p>
            <a:r>
              <a:rPr lang="nb-NO" dirty="0" smtClean="0"/>
              <a:t>Trenger en voksen pr. lag som følger laget og sover på skolen</a:t>
            </a:r>
          </a:p>
          <a:p>
            <a:r>
              <a:rPr lang="nb-NO" dirty="0" smtClean="0"/>
              <a:t>Kan bli kamper på mandag</a:t>
            </a:r>
          </a:p>
          <a:p>
            <a:r>
              <a:rPr lang="nb-NO" dirty="0" smtClean="0"/>
              <a:t>Kommer infoskriv når Cupen nærmer seg</a:t>
            </a:r>
          </a:p>
          <a:p>
            <a:endParaRPr lang="nb-NO" dirty="0" smtClean="0"/>
          </a:p>
          <a:p>
            <a:r>
              <a:rPr lang="nb-NO" dirty="0" smtClean="0"/>
              <a:t>Husk å betal i tide!!</a:t>
            </a:r>
          </a:p>
          <a:p>
            <a:pPr lvl="1"/>
            <a:r>
              <a:rPr lang="nb-NO" dirty="0" smtClean="0"/>
              <a:t>Prisen inkl. transport, billetter, </a:t>
            </a:r>
            <a:r>
              <a:rPr lang="nb-NO" dirty="0" err="1" smtClean="0"/>
              <a:t>lunchpakker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7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441647"/>
              </p:ext>
            </p:extLst>
          </p:nvPr>
        </p:nvGraphicFramePr>
        <p:xfrm>
          <a:off x="1846054" y="138000"/>
          <a:ext cx="7858334" cy="670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egneark" r:id="rId6" imgW="7216244" imgH="6157065" progId="Excel.Sheet.12">
                  <p:embed/>
                </p:oleObj>
              </mc:Choice>
              <mc:Fallback>
                <p:oleObj name="Regneark" r:id="rId6" imgW="7216244" imgH="61570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46054" y="138000"/>
                        <a:ext cx="7858334" cy="6703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32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Foreldrekontakt info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6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643471"/>
              </p:ext>
            </p:extLst>
          </p:nvPr>
        </p:nvGraphicFramePr>
        <p:xfrm>
          <a:off x="1664898" y="414064"/>
          <a:ext cx="7565366" cy="6294332"/>
        </p:xfrm>
        <a:graphic>
          <a:graphicData uri="http://schemas.openxmlformats.org/drawingml/2006/table">
            <a:tbl>
              <a:tblPr/>
              <a:tblGrid>
                <a:gridCol w="4928369"/>
                <a:gridCol w="2636997"/>
              </a:tblGrid>
              <a:tr h="2173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Sponsorbudsjett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Cask Norway AS v/Maius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20 000,00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Jesting Eiendomsservice AS v/ PerHugo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10 000,00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Jørn Rokk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  5 000,00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Jørn Rokk firma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10 000,00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 i sponsor kroner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45 000,00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baller og premier til treningsleir (Steen- Lund)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16 400,00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 til treningsleir (Jørn Rokk)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  3 000,00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 til treningsleir (steen-lund)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  3 000,00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 sponsor gaver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22 400,00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sponsor inntekter 2014/15 ses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67 400,00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3545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4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Treningsleir. Baller til alle gutta og premier til Lervik (steen- lund)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16 400,00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 treningsleir (steen-lund og Jørn Rokk)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  6 000,00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Larvik turnering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  3 850,00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340">
                <a:tc>
                  <a:txBody>
                    <a:bodyPr/>
                    <a:lstStyle/>
                    <a:p>
                      <a:pPr algn="l" fontAlgn="b"/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 sponsor utlegg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26 250,00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26397">
                <a:tc>
                  <a:txBody>
                    <a:bodyPr/>
                    <a:lstStyle/>
                    <a:p>
                      <a:pPr algn="l" fontAlgn="b"/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51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 hva vi har igjen av sponsor penger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                  41 150,00 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4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Treningsleir 2016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r>
              <a:rPr lang="nb-NO" dirty="0" smtClean="0"/>
              <a:t>En uke utenlands</a:t>
            </a:r>
          </a:p>
          <a:p>
            <a:pPr lvl="1"/>
            <a:r>
              <a:rPr lang="nb-NO" dirty="0" smtClean="0"/>
              <a:t>Egenandel</a:t>
            </a:r>
          </a:p>
          <a:p>
            <a:pPr lvl="1"/>
            <a:r>
              <a:rPr lang="nb-NO" dirty="0" smtClean="0"/>
              <a:t>Spons</a:t>
            </a:r>
          </a:p>
          <a:p>
            <a:pPr lvl="1"/>
            <a:r>
              <a:rPr lang="nb-NO" dirty="0" smtClean="0"/>
              <a:t>Dugnad</a:t>
            </a:r>
          </a:p>
          <a:p>
            <a:pPr lvl="1"/>
            <a:r>
              <a:rPr lang="nb-NO" dirty="0" smtClean="0"/>
              <a:t>Må ha med </a:t>
            </a:r>
            <a:r>
              <a:rPr lang="nb-NO" dirty="0" err="1" smtClean="0"/>
              <a:t>foreldrer</a:t>
            </a:r>
            <a:endParaRPr lang="nb-NO" dirty="0" smtClean="0"/>
          </a:p>
          <a:p>
            <a:pPr lvl="1"/>
            <a:r>
              <a:rPr lang="nb-NO" dirty="0" smtClean="0"/>
              <a:t>En skikkelig sosial tur med alle</a:t>
            </a:r>
          </a:p>
          <a:p>
            <a:pPr lvl="1"/>
            <a:r>
              <a:rPr lang="nb-NO" dirty="0" smtClean="0"/>
              <a:t> Skal vi ?</a:t>
            </a:r>
          </a:p>
          <a:p>
            <a:pPr marL="342900" lvl="1" indent="-342900"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1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6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Spørsmål?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532" y="6413"/>
            <a:ext cx="2090468" cy="12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32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328</Words>
  <Application>Microsoft Office PowerPoint</Application>
  <PresentationFormat>Egendefinert</PresentationFormat>
  <Paragraphs>80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1" baseType="lpstr">
      <vt:lpstr>Office-tema</vt:lpstr>
      <vt:lpstr>Regneark</vt:lpstr>
      <vt:lpstr>Foreldremøte G 03</vt:lpstr>
      <vt:lpstr>Agenda</vt:lpstr>
      <vt:lpstr>Sport</vt:lpstr>
      <vt:lpstr>Fredrikstad Cup 2015</vt:lpstr>
      <vt:lpstr>PowerPoint-presentasjon</vt:lpstr>
      <vt:lpstr>Foreldrekontakt info</vt:lpstr>
      <vt:lpstr>PowerPoint-presentasjon</vt:lpstr>
      <vt:lpstr>Treningsleir 2016</vt:lpstr>
      <vt:lpstr>Spørsmål?</vt:lpstr>
    </vt:vector>
  </TitlesOfParts>
  <Company>Norsk Rikstoto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Foreldremøte G 03</dc:title>
  <dc:creator>Terje Berget</dc:creator>
  <cp:lastModifiedBy>Ophus, Anne-Mette Kraft</cp:lastModifiedBy>
  <cp:revision>12</cp:revision>
  <dcterms:created xsi:type="dcterms:W3CDTF">2015-02-24T15:29:55Z</dcterms:created>
  <dcterms:modified xsi:type="dcterms:W3CDTF">2015-03-01T18:27:18Z</dcterms:modified>
</cp:coreProperties>
</file>