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58" r:id="rId3"/>
    <p:sldId id="259" r:id="rId4"/>
    <p:sldId id="275" r:id="rId5"/>
    <p:sldId id="277" r:id="rId6"/>
    <p:sldId id="278" r:id="rId7"/>
    <p:sldId id="279" r:id="rId8"/>
    <p:sldId id="260" r:id="rId9"/>
    <p:sldId id="280" r:id="rId10"/>
    <p:sldId id="265" r:id="rId11"/>
    <p:sldId id="266" r:id="rId12"/>
    <p:sldId id="274" r:id="rId13"/>
    <p:sldId id="273" r:id="rId14"/>
    <p:sldId id="281" r:id="rId15"/>
    <p:sldId id="282" r:id="rId16"/>
    <p:sldId id="283" r:id="rId17"/>
    <p:sldId id="284" r:id="rId18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11" autoAdjust="0"/>
    <p:restoredTop sz="94633" autoAdjust="0"/>
  </p:normalViewPr>
  <p:slideViewPr>
    <p:cSldViewPr>
      <p:cViewPr>
        <p:scale>
          <a:sx n="100" d="100"/>
          <a:sy n="100" d="100"/>
        </p:scale>
        <p:origin x="-1854" y="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47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B4D9EE-209A-4863-A07A-95F3D425DAC4}" type="datetimeFigureOut">
              <a:rPr lang="nb-NO" smtClean="0"/>
              <a:pPr/>
              <a:t>23.08.2016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1226C5-81A8-49C9-A050-238F8FAD8C66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68832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1226C5-81A8-49C9-A050-238F8FAD8C66}" type="slidenum">
              <a:rPr lang="nb-NO" smtClean="0"/>
              <a:pPr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95740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EF7F-58A5-4F27-86D4-1B764C870B10}" type="datetimeFigureOut">
              <a:rPr lang="nb-NO" smtClean="0"/>
              <a:pPr/>
              <a:t>23.08.2016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B358-F79B-4864-B544-30F3EED4B2C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8792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EF7F-58A5-4F27-86D4-1B764C870B10}" type="datetimeFigureOut">
              <a:rPr lang="nb-NO" smtClean="0"/>
              <a:pPr/>
              <a:t>23.08.2016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B358-F79B-4864-B544-30F3EED4B2C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72230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EF7F-58A5-4F27-86D4-1B764C870B10}" type="datetimeFigureOut">
              <a:rPr lang="nb-NO" smtClean="0"/>
              <a:pPr/>
              <a:t>23.08.2016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B358-F79B-4864-B544-30F3EED4B2C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17598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EF7F-58A5-4F27-86D4-1B764C870B10}" type="datetimeFigureOut">
              <a:rPr lang="nb-NO" smtClean="0"/>
              <a:pPr/>
              <a:t>23.08.2016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B358-F79B-4864-B544-30F3EED4B2C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1473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EF7F-58A5-4F27-86D4-1B764C870B10}" type="datetimeFigureOut">
              <a:rPr lang="nb-NO" smtClean="0"/>
              <a:pPr/>
              <a:t>23.08.2016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B358-F79B-4864-B544-30F3EED4B2C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25634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EF7F-58A5-4F27-86D4-1B764C870B10}" type="datetimeFigureOut">
              <a:rPr lang="nb-NO" smtClean="0"/>
              <a:pPr/>
              <a:t>23.08.2016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B358-F79B-4864-B544-30F3EED4B2C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74876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EF7F-58A5-4F27-86D4-1B764C870B10}" type="datetimeFigureOut">
              <a:rPr lang="nb-NO" smtClean="0"/>
              <a:pPr/>
              <a:t>23.08.2016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B358-F79B-4864-B544-30F3EED4B2C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26610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EF7F-58A5-4F27-86D4-1B764C870B10}" type="datetimeFigureOut">
              <a:rPr lang="nb-NO" smtClean="0"/>
              <a:pPr/>
              <a:t>23.08.2016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B358-F79B-4864-B544-30F3EED4B2C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82240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EF7F-58A5-4F27-86D4-1B764C870B10}" type="datetimeFigureOut">
              <a:rPr lang="nb-NO" smtClean="0"/>
              <a:pPr/>
              <a:t>23.08.2016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B358-F79B-4864-B544-30F3EED4B2C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93749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EF7F-58A5-4F27-86D4-1B764C870B10}" type="datetimeFigureOut">
              <a:rPr lang="nb-NO" smtClean="0"/>
              <a:pPr/>
              <a:t>23.08.2016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B358-F79B-4864-B544-30F3EED4B2C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17205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EF7F-58A5-4F27-86D4-1B764C870B10}" type="datetimeFigureOut">
              <a:rPr lang="nb-NO" smtClean="0"/>
              <a:pPr/>
              <a:t>23.08.2016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B358-F79B-4864-B544-30F3EED4B2C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49624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3EF7F-58A5-4F27-86D4-1B764C870B10}" type="datetimeFigureOut">
              <a:rPr lang="nb-NO" smtClean="0"/>
              <a:pPr/>
              <a:t>23.08.2016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AB358-F79B-4864-B544-30F3EED4B2C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34588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ordstrand-if.no/sider/tekst.asp?side=1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nordstrand-if.no/sider/tekst.asp?side=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nordstrand-if.no/sider/tekst.asp?side=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nordstrand-if.no/sider/tekst.asp?side=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nordstrand-if.no/sider/tekst.asp?side=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nordstrand-if.no/sider/tekst.asp?side=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nordstrand-if.no/sider/tekst.asp?side=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nordstrand-if.no/sider/tekst.asp?side=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nordstrand-if.no/sider/tekst.asp?side=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nordstrand-if.no/sider/tekst.asp?side=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nordstrand-if.no/sider/tekst.asp?side=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nordstrand-if.no/sider/tekst.asp?side=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nordstrand-if.no/sider/tekst.asp?side=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nordstrand-if.no/sider/tekst.asp?side=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nordstrand-if.no/sider/tekst.asp?side=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nordstrand-if.no/sider/tekst.asp?side=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ctrTitle"/>
          </p:nvPr>
        </p:nvSpPr>
        <p:spPr>
          <a:xfrm>
            <a:off x="611560" y="3140968"/>
            <a:ext cx="7772400" cy="2232248"/>
          </a:xfrm>
        </p:spPr>
        <p:txBody>
          <a:bodyPr>
            <a:normAutofit/>
          </a:bodyPr>
          <a:lstStyle/>
          <a:p>
            <a:r>
              <a:rPr lang="nb-NO" dirty="0" smtClean="0"/>
              <a:t>Foreldre møte</a:t>
            </a:r>
            <a:br>
              <a:rPr lang="nb-NO" dirty="0" smtClean="0"/>
            </a:br>
            <a:r>
              <a:rPr lang="nb-NO" dirty="0" smtClean="0"/>
              <a:t> NIF håndball Gutter2003</a:t>
            </a:r>
            <a:br>
              <a:rPr lang="nb-NO" dirty="0" smtClean="0"/>
            </a:br>
            <a:r>
              <a:rPr lang="nb-NO" dirty="0" smtClean="0"/>
              <a:t>23 august 2016</a:t>
            </a:r>
            <a:endParaRPr lang="nb-NO" dirty="0"/>
          </a:p>
        </p:txBody>
      </p:sp>
      <p:pic>
        <p:nvPicPr>
          <p:cNvPr id="7" name="Picture 2" descr="Nordstrand Idrettsforeni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548680"/>
            <a:ext cx="3600797" cy="2231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440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Cuper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b-NO" dirty="0" smtClean="0"/>
              <a:t> cuper:</a:t>
            </a:r>
          </a:p>
          <a:p>
            <a:pPr lvl="1"/>
            <a:r>
              <a:rPr lang="nb-NO" dirty="0" smtClean="0"/>
              <a:t>Ski Cup			 2 lag</a:t>
            </a:r>
          </a:p>
          <a:p>
            <a:pPr lvl="1"/>
            <a:r>
              <a:rPr lang="nb-NO" dirty="0" smtClean="0"/>
              <a:t>Hummel cup.		3 like lag</a:t>
            </a:r>
          </a:p>
          <a:p>
            <a:pPr lvl="1"/>
            <a:r>
              <a:rPr lang="nb-NO" dirty="0" err="1" smtClean="0"/>
              <a:t>Julecup</a:t>
            </a:r>
            <a:r>
              <a:rPr lang="nb-NO" dirty="0" smtClean="0"/>
              <a:t> Langhus	2 like lag</a:t>
            </a:r>
          </a:p>
          <a:p>
            <a:pPr lvl="1"/>
            <a:r>
              <a:rPr lang="nb-NO" dirty="0" err="1" smtClean="0"/>
              <a:t>Pw</a:t>
            </a:r>
            <a:r>
              <a:rPr lang="nb-NO" dirty="0" smtClean="0"/>
              <a:t> cup </a:t>
            </a:r>
            <a:r>
              <a:rPr lang="nb-NO" dirty="0"/>
              <a:t>	</a:t>
            </a:r>
            <a:r>
              <a:rPr lang="nb-NO" dirty="0" smtClean="0"/>
              <a:t>	 	1 toppet lag</a:t>
            </a:r>
          </a:p>
          <a:p>
            <a:pPr lvl="1"/>
            <a:r>
              <a:rPr lang="nb-NO" dirty="0" smtClean="0"/>
              <a:t>IØR cup </a:t>
            </a:r>
            <a:r>
              <a:rPr lang="nb-NO" dirty="0"/>
              <a:t> </a:t>
            </a:r>
            <a:r>
              <a:rPr lang="nb-NO" dirty="0" smtClean="0"/>
              <a:t>		1 toppet lag (ikke påmeldt)</a:t>
            </a:r>
          </a:p>
          <a:p>
            <a:pPr lvl="1"/>
            <a:r>
              <a:rPr lang="nb-NO" dirty="0" smtClean="0"/>
              <a:t>Fredrikstad cup	 (flest mulig)</a:t>
            </a:r>
          </a:p>
          <a:p>
            <a:pPr lvl="1"/>
            <a:r>
              <a:rPr lang="nb-NO" dirty="0" smtClean="0"/>
              <a:t>Bon Aqua		(flest mulig)</a:t>
            </a:r>
          </a:p>
          <a:p>
            <a:pPr lvl="1"/>
            <a:r>
              <a:rPr lang="nb-NO" dirty="0" smtClean="0"/>
              <a:t>Niva 2 cup		1 lag</a:t>
            </a:r>
          </a:p>
          <a:p>
            <a:pPr lvl="1"/>
            <a:r>
              <a:rPr lang="nb-NO" dirty="0" smtClean="0"/>
              <a:t>Andre ? (</a:t>
            </a:r>
            <a:r>
              <a:rPr lang="nb-NO" dirty="0" err="1" smtClean="0"/>
              <a:t>flyball</a:t>
            </a:r>
            <a:r>
              <a:rPr lang="nb-NO" dirty="0" smtClean="0"/>
              <a:t> </a:t>
            </a:r>
            <a:r>
              <a:rPr lang="nb-NO" dirty="0" smtClean="0">
                <a:sym typeface="Wingdings" panose="05000000000000000000" pitchFamily="2" charset="2"/>
              </a:rPr>
              <a:t>)	alle ?</a:t>
            </a:r>
            <a:endParaRPr lang="nb-NO" dirty="0" smtClean="0"/>
          </a:p>
          <a:p>
            <a:pPr lvl="1"/>
            <a:endParaRPr lang="nb-NO" dirty="0" smtClean="0"/>
          </a:p>
        </p:txBody>
      </p:sp>
      <p:pic>
        <p:nvPicPr>
          <p:cNvPr id="4" name="Picture 2" descr="Nordstrand Idrettsforeni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77" y="116632"/>
            <a:ext cx="11525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6259785"/>
            <a:ext cx="2734257" cy="558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37800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95536" y="83100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>Hospitering</a:t>
            </a:r>
            <a:r>
              <a:rPr lang="nb-NO" dirty="0"/>
              <a:t/>
            </a:r>
            <a:br>
              <a:rPr lang="nb-NO" dirty="0"/>
            </a:br>
            <a:r>
              <a:rPr lang="nb-NO" sz="2700" dirty="0"/>
              <a:t>Følgende kriterier skal være førende for utvelgelse av spillere: </a:t>
            </a:r>
            <a:r>
              <a:rPr lang="nb-NO" dirty="0"/>
              <a:t/>
            </a:r>
            <a:br>
              <a:rPr lang="nb-NO" dirty="0"/>
            </a:b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b-NO" dirty="0" smtClean="0"/>
          </a:p>
          <a:p>
            <a:r>
              <a:rPr lang="nb-NO" dirty="0" smtClean="0"/>
              <a:t>Spilleren </a:t>
            </a:r>
            <a:r>
              <a:rPr lang="nb-NO" dirty="0"/>
              <a:t>ønsker å hospitere </a:t>
            </a:r>
          </a:p>
          <a:p>
            <a:r>
              <a:rPr lang="nb-NO" dirty="0"/>
              <a:t>Treningsoppmøte </a:t>
            </a:r>
          </a:p>
          <a:p>
            <a:r>
              <a:rPr lang="nb-NO" dirty="0"/>
              <a:t>Innsats på trening og i kamp </a:t>
            </a:r>
          </a:p>
          <a:p>
            <a:r>
              <a:rPr lang="nb-NO" dirty="0"/>
              <a:t>Gode ferdigheter </a:t>
            </a:r>
          </a:p>
          <a:p>
            <a:r>
              <a:rPr lang="nb-NO" dirty="0" smtClean="0"/>
              <a:t>Holdninger</a:t>
            </a:r>
          </a:p>
          <a:p>
            <a:pPr marL="0" indent="0">
              <a:buNone/>
            </a:pPr>
            <a:r>
              <a:rPr lang="nb-NO" sz="2200" dirty="0" smtClean="0"/>
              <a:t>Dette gjøres i samarbeid med trener der som det hospiteres. Denne treneren bestemmer «mest»</a:t>
            </a:r>
            <a:endParaRPr lang="nb-NO" sz="2200" dirty="0"/>
          </a:p>
        </p:txBody>
      </p:sp>
      <p:pic>
        <p:nvPicPr>
          <p:cNvPr id="2050" name="Picture 2" descr="Nordstrand Idrettsforeni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77" y="116632"/>
            <a:ext cx="11525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6259785"/>
            <a:ext cx="2734257" cy="558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43808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SPU</a:t>
            </a:r>
            <a:br>
              <a:rPr lang="nb-NO" dirty="0" smtClean="0"/>
            </a:br>
            <a:r>
              <a:rPr lang="nb-NO" sz="2200" dirty="0" smtClean="0"/>
              <a:t>Spillerutvikling Norges Håndballforbund</a:t>
            </a:r>
            <a:endParaRPr lang="nb-NO" sz="22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nb-NO" dirty="0" smtClean="0"/>
          </a:p>
          <a:p>
            <a:r>
              <a:rPr lang="nb-NO" sz="1400" dirty="0" smtClean="0"/>
              <a:t>NHF sender ut en forespørsel til alle hovedtrenere </a:t>
            </a:r>
          </a:p>
          <a:p>
            <a:r>
              <a:rPr lang="nb-NO" sz="1400" dirty="0" smtClean="0"/>
              <a:t>Skal ta ut  x antall spillere  (vi fikk mulighet til 5 spillere pluss  2 keepere.</a:t>
            </a:r>
          </a:p>
          <a:p>
            <a:r>
              <a:rPr lang="nb-NO" sz="1400" dirty="0" smtClean="0"/>
              <a:t>Vi valgte å ta med 4 utespillere og 1 keeper</a:t>
            </a:r>
          </a:p>
          <a:p>
            <a:r>
              <a:rPr lang="nb-NO" sz="1400" dirty="0" smtClean="0"/>
              <a:t>De skal trene </a:t>
            </a:r>
            <a:r>
              <a:rPr lang="nb-NO" sz="1400" dirty="0" err="1" smtClean="0"/>
              <a:t>ca</a:t>
            </a:r>
            <a:r>
              <a:rPr lang="nb-NO" sz="1400" dirty="0" smtClean="0"/>
              <a:t> 1 gang pr </a:t>
            </a:r>
            <a:r>
              <a:rPr lang="nb-NO" sz="1400" dirty="0" err="1" smtClean="0"/>
              <a:t>mnd</a:t>
            </a:r>
            <a:endParaRPr lang="nb-NO" sz="1400" dirty="0" smtClean="0"/>
          </a:p>
          <a:p>
            <a:r>
              <a:rPr lang="nb-NO" sz="1400" dirty="0" err="1" smtClean="0"/>
              <a:t>Ca</a:t>
            </a:r>
            <a:r>
              <a:rPr lang="nb-NO" sz="1400" dirty="0" smtClean="0"/>
              <a:t> 70 spillere som er tatt i første omgang</a:t>
            </a:r>
          </a:p>
          <a:p>
            <a:r>
              <a:rPr lang="nb-NO" sz="1400" dirty="0" smtClean="0"/>
              <a:t>Prosjektet varer i 2 år</a:t>
            </a:r>
          </a:p>
          <a:p>
            <a:r>
              <a:rPr lang="nb-NO" sz="1400" dirty="0" smtClean="0"/>
              <a:t>Det kan komme inn nye spillere  hele tiden</a:t>
            </a:r>
          </a:p>
          <a:p>
            <a:r>
              <a:rPr lang="nb-NO" sz="1400" dirty="0" smtClean="0"/>
              <a:t>Så blir det tatt ut ett lag som skal være med i en bylagsturnering</a:t>
            </a:r>
          </a:p>
          <a:p>
            <a:r>
              <a:rPr lang="nb-NO" sz="1400" dirty="0" smtClean="0"/>
              <a:t>Da starter junior landslag</a:t>
            </a:r>
          </a:p>
          <a:p>
            <a:endParaRPr lang="nb-NO" sz="1400" dirty="0"/>
          </a:p>
          <a:p>
            <a:r>
              <a:rPr lang="nb-NO" sz="1400" dirty="0" smtClean="0"/>
              <a:t>Disse har vi tatt ut nå i prioritert rekkefølge :</a:t>
            </a:r>
          </a:p>
          <a:p>
            <a:pPr lvl="1"/>
            <a:r>
              <a:rPr lang="nb-NO" sz="1400" dirty="0" smtClean="0"/>
              <a:t>Venstre bakspiller -  2 i forsvar 			 William Berget</a:t>
            </a:r>
          </a:p>
          <a:p>
            <a:pPr lvl="1"/>
            <a:r>
              <a:rPr lang="nb-NO" sz="1400" dirty="0" smtClean="0"/>
              <a:t>Venstre Bakspiller/strek – 2 og 3 i forsvar		 Jeppe flø helland</a:t>
            </a:r>
          </a:p>
          <a:p>
            <a:pPr lvl="1"/>
            <a:r>
              <a:rPr lang="nb-NO" sz="1400" dirty="0" smtClean="0"/>
              <a:t>Keeper 					Alfred Andenes</a:t>
            </a:r>
          </a:p>
          <a:p>
            <a:pPr lvl="1"/>
            <a:r>
              <a:rPr lang="nb-NO" sz="1400" dirty="0" smtClean="0"/>
              <a:t>Venstre Bakspiller – 3 i forsvar			Julius Bjerkrheim</a:t>
            </a:r>
          </a:p>
          <a:p>
            <a:pPr lvl="1"/>
            <a:r>
              <a:rPr lang="nb-NO" sz="1400" dirty="0" smtClean="0"/>
              <a:t>Høyre kantspiller – 2og 3 i forsvar			Mats Haugen </a:t>
            </a:r>
          </a:p>
        </p:txBody>
      </p:sp>
      <p:pic>
        <p:nvPicPr>
          <p:cNvPr id="4" name="Picture 2" descr="Nordstrand Idrettsforeni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77" y="116632"/>
            <a:ext cx="11525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6259785"/>
            <a:ext cx="2734257" cy="558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16469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Tester</a:t>
            </a:r>
            <a:endParaRPr lang="nb-NO" dirty="0"/>
          </a:p>
        </p:txBody>
      </p:sp>
      <p:sp>
        <p:nvSpPr>
          <p:cNvPr id="6" name="Plassholder for innhold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LØP  (</a:t>
            </a:r>
            <a:r>
              <a:rPr lang="nb-NO" dirty="0" err="1" smtClean="0"/>
              <a:t>Beep</a:t>
            </a:r>
            <a:r>
              <a:rPr lang="nb-NO" dirty="0" smtClean="0"/>
              <a:t> test- 3000 meter)</a:t>
            </a:r>
          </a:p>
          <a:p>
            <a:r>
              <a:rPr lang="nb-NO" dirty="0" smtClean="0"/>
              <a:t>Styrke (Armbøyninger)</a:t>
            </a:r>
          </a:p>
          <a:p>
            <a:r>
              <a:rPr lang="nb-NO" dirty="0" smtClean="0"/>
              <a:t>Spenst ( stille lengde) </a:t>
            </a:r>
          </a:p>
          <a:p>
            <a:pPr marL="0" indent="0">
              <a:buNone/>
            </a:pPr>
            <a:endParaRPr lang="nb-NO" dirty="0" smtClean="0"/>
          </a:p>
          <a:p>
            <a:endParaRPr lang="nb-NO" dirty="0"/>
          </a:p>
        </p:txBody>
      </p:sp>
      <p:pic>
        <p:nvPicPr>
          <p:cNvPr id="7" name="Picture 2" descr="Nordstrand Idrettsforeni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77" y="116632"/>
            <a:ext cx="11525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6259785"/>
            <a:ext cx="2734257" cy="558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22681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Serie lag 2016/2017</a:t>
            </a:r>
            <a:endParaRPr lang="nb-NO" dirty="0"/>
          </a:p>
        </p:txBody>
      </p:sp>
      <p:sp>
        <p:nvSpPr>
          <p:cNvPr id="6" name="Plassholder for innhold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2 lag på nivå 1 og 1 lag på nivå 2</a:t>
            </a:r>
          </a:p>
          <a:p>
            <a:r>
              <a:rPr lang="nb-NO" dirty="0" smtClean="0"/>
              <a:t>Hovedmål er å vinne A-sluttspill</a:t>
            </a:r>
          </a:p>
          <a:p>
            <a:r>
              <a:rPr lang="nb-NO" dirty="0" smtClean="0"/>
              <a:t>Bli blant de 3 beste på nivå 2</a:t>
            </a:r>
          </a:p>
          <a:p>
            <a:r>
              <a:rPr lang="nb-NO" dirty="0" smtClean="0"/>
              <a:t>Grunnspillet i nivå 1 varer frem til jul.</a:t>
            </a:r>
          </a:p>
          <a:p>
            <a:r>
              <a:rPr lang="nb-NO" dirty="0" smtClean="0"/>
              <a:t>Sluttspill så kan det bli endring av lagene (etter jul)</a:t>
            </a:r>
          </a:p>
          <a:p>
            <a:endParaRPr lang="nb-NO" dirty="0"/>
          </a:p>
        </p:txBody>
      </p:sp>
      <p:pic>
        <p:nvPicPr>
          <p:cNvPr id="7" name="Picture 2" descr="Nordstrand Idrettsforeni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77" y="116632"/>
            <a:ext cx="11525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6259785"/>
            <a:ext cx="2734257" cy="558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56055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tel 4"/>
          <p:cNvSpPr>
            <a:spLocks noGrp="1"/>
          </p:cNvSpPr>
          <p:nvPr>
            <p:ph type="title"/>
          </p:nvPr>
        </p:nvSpPr>
        <p:spPr>
          <a:xfrm>
            <a:off x="457200" y="-243408"/>
            <a:ext cx="8229600" cy="1143000"/>
          </a:xfrm>
        </p:spPr>
        <p:txBody>
          <a:bodyPr/>
          <a:lstStyle/>
          <a:p>
            <a:r>
              <a:rPr lang="nb-NO" dirty="0" smtClean="0"/>
              <a:t>Lagene </a:t>
            </a:r>
            <a:endParaRPr lang="nb-NO" dirty="0"/>
          </a:p>
        </p:txBody>
      </p:sp>
      <p:sp>
        <p:nvSpPr>
          <p:cNvPr id="6" name="Plassholder for innhold 5"/>
          <p:cNvSpPr>
            <a:spLocks noGrp="1"/>
          </p:cNvSpPr>
          <p:nvPr>
            <p:ph idx="1"/>
          </p:nvPr>
        </p:nvSpPr>
        <p:spPr>
          <a:xfrm>
            <a:off x="323528" y="1268760"/>
            <a:ext cx="1882552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b-NO" b="1" dirty="0" smtClean="0"/>
              <a:t>LAG 1</a:t>
            </a:r>
          </a:p>
          <a:p>
            <a:pPr marL="0" indent="0">
              <a:buNone/>
            </a:pPr>
            <a:r>
              <a:rPr lang="nb-NO" dirty="0" smtClean="0"/>
              <a:t>Alfred A</a:t>
            </a:r>
          </a:p>
          <a:p>
            <a:pPr marL="0" indent="0">
              <a:buNone/>
            </a:pPr>
            <a:r>
              <a:rPr lang="nb-NO" dirty="0" smtClean="0"/>
              <a:t>Nikolai E</a:t>
            </a:r>
          </a:p>
          <a:p>
            <a:pPr marL="0" indent="0">
              <a:buNone/>
            </a:pPr>
            <a:r>
              <a:rPr lang="nb-NO" dirty="0" smtClean="0"/>
              <a:t>William B</a:t>
            </a:r>
          </a:p>
          <a:p>
            <a:pPr marL="0" indent="0">
              <a:buNone/>
            </a:pPr>
            <a:r>
              <a:rPr lang="nb-NO" dirty="0" smtClean="0"/>
              <a:t>Nicolai H</a:t>
            </a:r>
          </a:p>
          <a:p>
            <a:pPr marL="0" indent="0">
              <a:buNone/>
            </a:pPr>
            <a:r>
              <a:rPr lang="nb-NO" dirty="0" smtClean="0"/>
              <a:t>Felix J</a:t>
            </a:r>
          </a:p>
          <a:p>
            <a:pPr marL="0" indent="0">
              <a:buNone/>
            </a:pPr>
            <a:r>
              <a:rPr lang="nb-NO" dirty="0" smtClean="0"/>
              <a:t>Jeppe H</a:t>
            </a:r>
          </a:p>
          <a:p>
            <a:pPr marL="0" indent="0">
              <a:buNone/>
            </a:pPr>
            <a:r>
              <a:rPr lang="nb-NO" dirty="0" smtClean="0"/>
              <a:t>Mats H</a:t>
            </a:r>
          </a:p>
          <a:p>
            <a:pPr marL="0" indent="0">
              <a:buNone/>
            </a:pPr>
            <a:r>
              <a:rPr lang="nb-NO" dirty="0" smtClean="0"/>
              <a:t>August W</a:t>
            </a:r>
          </a:p>
          <a:p>
            <a:pPr marL="0" indent="0">
              <a:buNone/>
            </a:pPr>
            <a:r>
              <a:rPr lang="nb-NO" dirty="0" smtClean="0"/>
              <a:t>Jonatan R</a:t>
            </a:r>
            <a:r>
              <a:rPr lang="nb-NO" dirty="0"/>
              <a:t>	</a:t>
            </a:r>
            <a:endParaRPr lang="nb-NO" dirty="0" smtClean="0"/>
          </a:p>
          <a:p>
            <a:endParaRPr lang="nb-NO" dirty="0"/>
          </a:p>
        </p:txBody>
      </p:sp>
      <p:pic>
        <p:nvPicPr>
          <p:cNvPr id="7" name="Picture 2" descr="Nordstrand Idrettsforeni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77" y="116632"/>
            <a:ext cx="11525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6259785"/>
            <a:ext cx="2734257" cy="558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kstSylinder 1"/>
          <p:cNvSpPr txBox="1"/>
          <p:nvPr/>
        </p:nvSpPr>
        <p:spPr>
          <a:xfrm>
            <a:off x="3275856" y="1124744"/>
            <a:ext cx="2011448" cy="48320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800" b="1" dirty="0" smtClean="0"/>
              <a:t>LAG 2</a:t>
            </a:r>
          </a:p>
          <a:p>
            <a:r>
              <a:rPr lang="nb-NO" sz="2800" dirty="0" smtClean="0"/>
              <a:t>Phillip </a:t>
            </a:r>
          </a:p>
          <a:p>
            <a:r>
              <a:rPr lang="nb-NO" sz="2800" dirty="0" smtClean="0"/>
              <a:t>Henrik C</a:t>
            </a:r>
          </a:p>
          <a:p>
            <a:r>
              <a:rPr lang="nb-NO" sz="2800" dirty="0" smtClean="0"/>
              <a:t>Phillip L</a:t>
            </a:r>
          </a:p>
          <a:p>
            <a:r>
              <a:rPr lang="nb-NO" sz="2800" dirty="0" smtClean="0"/>
              <a:t>Julius B</a:t>
            </a:r>
          </a:p>
          <a:p>
            <a:r>
              <a:rPr lang="nb-NO" sz="2800" dirty="0" smtClean="0"/>
              <a:t>Mads T</a:t>
            </a:r>
          </a:p>
          <a:p>
            <a:r>
              <a:rPr lang="nb-NO" sz="2800" dirty="0" smtClean="0"/>
              <a:t>Samuel R</a:t>
            </a:r>
          </a:p>
          <a:p>
            <a:r>
              <a:rPr lang="nb-NO" sz="2800" dirty="0" smtClean="0"/>
              <a:t>Oliver Storm</a:t>
            </a:r>
          </a:p>
          <a:p>
            <a:r>
              <a:rPr lang="nb-NO" sz="2800" dirty="0" smtClean="0"/>
              <a:t>Nikolai F</a:t>
            </a:r>
          </a:p>
          <a:p>
            <a:r>
              <a:rPr lang="nb-NO" sz="2800" dirty="0" smtClean="0"/>
              <a:t>Vetle N</a:t>
            </a:r>
          </a:p>
          <a:p>
            <a:r>
              <a:rPr lang="nb-NO" sz="2800" dirty="0" smtClean="0"/>
              <a:t>Kasper V</a:t>
            </a:r>
          </a:p>
        </p:txBody>
      </p:sp>
      <p:sp>
        <p:nvSpPr>
          <p:cNvPr id="3" name="TekstSylinder 2"/>
          <p:cNvSpPr txBox="1"/>
          <p:nvPr/>
        </p:nvSpPr>
        <p:spPr>
          <a:xfrm>
            <a:off x="6417493" y="1124744"/>
            <a:ext cx="1538883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800" b="1" dirty="0" smtClean="0"/>
              <a:t>LAG 3</a:t>
            </a:r>
          </a:p>
          <a:p>
            <a:r>
              <a:rPr lang="nb-NO" sz="2800" dirty="0" smtClean="0"/>
              <a:t>Eirik R</a:t>
            </a:r>
          </a:p>
          <a:p>
            <a:r>
              <a:rPr lang="nb-NO" sz="2800" dirty="0" smtClean="0"/>
              <a:t>Mikkel M</a:t>
            </a:r>
          </a:p>
          <a:p>
            <a:r>
              <a:rPr lang="nb-NO" sz="2800" dirty="0" smtClean="0"/>
              <a:t>Tobias O</a:t>
            </a:r>
          </a:p>
          <a:p>
            <a:r>
              <a:rPr lang="nb-NO" sz="2800" dirty="0" smtClean="0"/>
              <a:t>Aksel H</a:t>
            </a:r>
          </a:p>
          <a:p>
            <a:r>
              <a:rPr lang="nb-NO" sz="2800" dirty="0" smtClean="0"/>
              <a:t>Tord V</a:t>
            </a:r>
          </a:p>
          <a:p>
            <a:r>
              <a:rPr lang="nb-NO" sz="2800" b="1" dirty="0" smtClean="0"/>
              <a:t>Adam L</a:t>
            </a:r>
          </a:p>
          <a:p>
            <a:r>
              <a:rPr lang="nb-NO" sz="2800" b="1" dirty="0" smtClean="0"/>
              <a:t>Emir D</a:t>
            </a:r>
          </a:p>
          <a:p>
            <a:r>
              <a:rPr lang="nb-NO" sz="2800" b="1" dirty="0" smtClean="0"/>
              <a:t>Emil N</a:t>
            </a:r>
          </a:p>
          <a:p>
            <a:r>
              <a:rPr lang="nb-NO" sz="2800" dirty="0" smtClean="0"/>
              <a:t>Matias S</a:t>
            </a:r>
          </a:p>
          <a:p>
            <a:r>
              <a:rPr lang="nb-NO" sz="2800" dirty="0" smtClean="0"/>
              <a:t>Emil K</a:t>
            </a:r>
          </a:p>
          <a:p>
            <a:r>
              <a:rPr lang="nb-NO" sz="2800" dirty="0" smtClean="0"/>
              <a:t>Matias T</a:t>
            </a:r>
            <a:endParaRPr lang="nb-NO" sz="2800" dirty="0"/>
          </a:p>
        </p:txBody>
      </p:sp>
    </p:spTree>
    <p:extLst>
      <p:ext uri="{BB962C8B-B14F-4D97-AF65-F5344CB8AC3E}">
        <p14:creationId xmlns:p14="http://schemas.microsoft.com/office/powerpoint/2010/main" val="600887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Foreldre kontakt</a:t>
            </a:r>
            <a:endParaRPr lang="nb-NO" dirty="0"/>
          </a:p>
        </p:txBody>
      </p:sp>
      <p:sp>
        <p:nvSpPr>
          <p:cNvPr id="6" name="Plassholder for innhold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Kroatia 2017</a:t>
            </a:r>
          </a:p>
          <a:p>
            <a:r>
              <a:rPr lang="nb-NO" dirty="0" smtClean="0"/>
              <a:t>Hummel Cup</a:t>
            </a:r>
          </a:p>
          <a:p>
            <a:r>
              <a:rPr lang="nb-NO" dirty="0" smtClean="0"/>
              <a:t>APP SPOND (last ned) </a:t>
            </a:r>
          </a:p>
          <a:p>
            <a:pPr marL="0" indent="0">
              <a:buNone/>
            </a:pPr>
            <a:endParaRPr lang="nb-NO" dirty="0" smtClean="0"/>
          </a:p>
          <a:p>
            <a:endParaRPr lang="nb-NO" dirty="0"/>
          </a:p>
        </p:txBody>
      </p:sp>
      <p:pic>
        <p:nvPicPr>
          <p:cNvPr id="7" name="Picture 2" descr="Nordstrand Idrettsforeni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77" y="116632"/>
            <a:ext cx="11525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6259785"/>
            <a:ext cx="2734257" cy="558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3237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8688" y="207963"/>
            <a:ext cx="6858000" cy="608466"/>
          </a:xfrm>
        </p:spPr>
        <p:txBody>
          <a:bodyPr>
            <a:normAutofit/>
          </a:bodyPr>
          <a:lstStyle/>
          <a:p>
            <a:r>
              <a:rPr lang="nb-NO" sz="2400" b="1" u="sng" dirty="0" smtClean="0"/>
              <a:t>Budsjett 2016/2017 NIF G2003</a:t>
            </a:r>
            <a:endParaRPr lang="nb-NO" sz="2400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151164"/>
            <a:ext cx="8640960" cy="5590204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nb-NO" dirty="0" smtClean="0"/>
              <a:t>Overført fra 2015/2016					14.000</a:t>
            </a:r>
          </a:p>
          <a:p>
            <a:pPr algn="l"/>
            <a:r>
              <a:rPr lang="nb-NO" dirty="0" smtClean="0"/>
              <a:t>Innbetalinger 2016 (500 kr x 30 spillere)		15.000</a:t>
            </a:r>
          </a:p>
          <a:p>
            <a:pPr algn="l"/>
            <a:r>
              <a:rPr lang="nb-NO" b="1" i="1" dirty="0" smtClean="0"/>
              <a:t>Sum inntekter						29.000</a:t>
            </a:r>
          </a:p>
          <a:p>
            <a:pPr algn="l"/>
            <a:endParaRPr lang="nb-NO" sz="1000" dirty="0"/>
          </a:p>
          <a:p>
            <a:pPr algn="l"/>
            <a:r>
              <a:rPr lang="nb-NO" dirty="0" smtClean="0"/>
              <a:t>Div utstyr (kjegler, isposer, vester etc)		 	 3.000</a:t>
            </a:r>
          </a:p>
          <a:p>
            <a:pPr algn="l"/>
            <a:r>
              <a:rPr lang="nb-NO" dirty="0" smtClean="0"/>
              <a:t>Avslutning jul						  3.000</a:t>
            </a:r>
          </a:p>
          <a:p>
            <a:pPr algn="l"/>
            <a:r>
              <a:rPr lang="nb-NO" dirty="0" smtClean="0"/>
              <a:t>Avslutning sommer					 	 3.000</a:t>
            </a:r>
          </a:p>
          <a:p>
            <a:pPr algn="l"/>
            <a:r>
              <a:rPr lang="nb-NO" dirty="0" smtClean="0"/>
              <a:t>Videokamera og stativ					  6.000</a:t>
            </a:r>
          </a:p>
          <a:p>
            <a:pPr algn="l"/>
            <a:r>
              <a:rPr lang="nb-NO" dirty="0" smtClean="0"/>
              <a:t>Overtrekksdresser til trenere 			             3.000	</a:t>
            </a:r>
          </a:p>
          <a:p>
            <a:pPr algn="l"/>
            <a:r>
              <a:rPr lang="nb-NO" dirty="0" smtClean="0"/>
              <a:t>Fysisk trening/kosthold 			              	 5.000</a:t>
            </a:r>
          </a:p>
          <a:p>
            <a:pPr algn="l"/>
            <a:r>
              <a:rPr lang="nb-NO" b="1" i="1" dirty="0" smtClean="0"/>
              <a:t>Sum kostnader						23.000</a:t>
            </a:r>
          </a:p>
          <a:p>
            <a:pPr algn="l"/>
            <a:endParaRPr lang="nb-NO" sz="1000" b="1" dirty="0" smtClean="0"/>
          </a:p>
          <a:p>
            <a:pPr algn="l"/>
            <a:r>
              <a:rPr lang="nb-NO" b="1" dirty="0" smtClean="0"/>
              <a:t>Resultat ved sesongslutt			</a:t>
            </a:r>
            <a:r>
              <a:rPr lang="nb-NO" b="1" smtClean="0"/>
              <a:t>		 </a:t>
            </a:r>
            <a:r>
              <a:rPr lang="nb-NO" b="1" dirty="0" smtClean="0"/>
              <a:t>6.000</a:t>
            </a:r>
            <a:endParaRPr lang="nb-NO" b="1" dirty="0"/>
          </a:p>
        </p:txBody>
      </p:sp>
    </p:spTree>
    <p:extLst>
      <p:ext uri="{BB962C8B-B14F-4D97-AF65-F5344CB8AC3E}">
        <p14:creationId xmlns:p14="http://schemas.microsoft.com/office/powerpoint/2010/main" val="778093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AGENDA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5063033"/>
          </a:xfrm>
        </p:spPr>
        <p:txBody>
          <a:bodyPr>
            <a:normAutofit fontScale="92500" lnSpcReduction="10000"/>
          </a:bodyPr>
          <a:lstStyle/>
          <a:p>
            <a:r>
              <a:rPr lang="nb-NO" sz="2400" dirty="0" smtClean="0"/>
              <a:t>Sport</a:t>
            </a:r>
          </a:p>
          <a:p>
            <a:pPr lvl="1"/>
            <a:endParaRPr lang="nb-NO" sz="1400" dirty="0" smtClean="0"/>
          </a:p>
          <a:p>
            <a:pPr lvl="1"/>
            <a:r>
              <a:rPr lang="nb-NO" sz="1400" dirty="0" smtClean="0"/>
              <a:t>Trenere og støtte apparat</a:t>
            </a:r>
          </a:p>
          <a:p>
            <a:pPr lvl="1"/>
            <a:r>
              <a:rPr lang="nb-NO" sz="1400" dirty="0" smtClean="0"/>
              <a:t>Tanker om Hovedtemaer. </a:t>
            </a:r>
          </a:p>
          <a:p>
            <a:pPr lvl="1"/>
            <a:r>
              <a:rPr lang="nb-NO" sz="1400" dirty="0" smtClean="0"/>
              <a:t>Håndballtreninger </a:t>
            </a:r>
          </a:p>
          <a:p>
            <a:pPr lvl="1"/>
            <a:r>
              <a:rPr lang="nb-NO" sz="1400" dirty="0" smtClean="0"/>
              <a:t>Fysisk trening </a:t>
            </a:r>
          </a:p>
          <a:p>
            <a:pPr lvl="1"/>
            <a:r>
              <a:rPr lang="nb-NO" sz="1400" dirty="0" err="1" smtClean="0"/>
              <a:t>Kosthold,mental</a:t>
            </a:r>
            <a:r>
              <a:rPr lang="nb-NO" sz="1400" dirty="0" smtClean="0"/>
              <a:t> trening og forebyggende </a:t>
            </a:r>
          </a:p>
          <a:p>
            <a:pPr lvl="1"/>
            <a:r>
              <a:rPr lang="nb-NO" sz="1400" dirty="0" smtClean="0"/>
              <a:t>Kamper og lagledelse</a:t>
            </a:r>
          </a:p>
          <a:p>
            <a:pPr lvl="1"/>
            <a:r>
              <a:rPr lang="nb-NO" sz="1400" dirty="0" smtClean="0"/>
              <a:t>Tester</a:t>
            </a:r>
          </a:p>
          <a:p>
            <a:pPr lvl="1"/>
            <a:r>
              <a:rPr lang="nb-NO" sz="1400" dirty="0" smtClean="0"/>
              <a:t>Hospitering</a:t>
            </a:r>
          </a:p>
          <a:p>
            <a:pPr lvl="1"/>
            <a:r>
              <a:rPr lang="nb-NO" sz="1400" dirty="0" smtClean="0"/>
              <a:t>SPU</a:t>
            </a:r>
          </a:p>
          <a:p>
            <a:pPr lvl="1"/>
            <a:r>
              <a:rPr lang="nb-NO" sz="1400" dirty="0" smtClean="0"/>
              <a:t>Turneringer</a:t>
            </a:r>
          </a:p>
          <a:p>
            <a:pPr lvl="1"/>
            <a:r>
              <a:rPr lang="nb-NO" sz="1400" dirty="0" smtClean="0"/>
              <a:t>Serielag</a:t>
            </a:r>
          </a:p>
          <a:p>
            <a:r>
              <a:rPr lang="nb-NO" sz="2400" dirty="0" smtClean="0"/>
              <a:t>Økonomi</a:t>
            </a:r>
            <a:endParaRPr lang="nb-NO" sz="2400" dirty="0"/>
          </a:p>
          <a:p>
            <a:pPr lvl="1"/>
            <a:r>
              <a:rPr lang="nb-NO" sz="1400" dirty="0" err="1" smtClean="0"/>
              <a:t>Driftsbudjsett</a:t>
            </a:r>
            <a:endParaRPr lang="nb-NO" sz="1400" dirty="0" smtClean="0"/>
          </a:p>
          <a:p>
            <a:pPr lvl="1"/>
            <a:r>
              <a:rPr lang="nb-NO" sz="1400" dirty="0"/>
              <a:t>S</a:t>
            </a:r>
            <a:r>
              <a:rPr lang="nb-NO" sz="1400" dirty="0" smtClean="0"/>
              <a:t>pons</a:t>
            </a:r>
          </a:p>
          <a:p>
            <a:r>
              <a:rPr lang="nb-NO" sz="2400" dirty="0" smtClean="0"/>
              <a:t>Foreldre kontakt</a:t>
            </a:r>
          </a:p>
          <a:p>
            <a:pPr lvl="1"/>
            <a:r>
              <a:rPr lang="nb-NO" sz="1500" dirty="0" smtClean="0"/>
              <a:t>Kroatia 2017</a:t>
            </a:r>
          </a:p>
          <a:p>
            <a:pPr lvl="1"/>
            <a:r>
              <a:rPr lang="nb-NO" sz="1500" dirty="0" smtClean="0"/>
              <a:t>Hummel cup</a:t>
            </a:r>
          </a:p>
          <a:p>
            <a:pPr marL="0" indent="0">
              <a:buNone/>
            </a:pPr>
            <a:endParaRPr lang="nb-NO" sz="1800" dirty="0" smtClean="0"/>
          </a:p>
          <a:p>
            <a:pPr lvl="1"/>
            <a:endParaRPr lang="nb-NO" dirty="0"/>
          </a:p>
        </p:txBody>
      </p:sp>
      <p:pic>
        <p:nvPicPr>
          <p:cNvPr id="4" name="Picture 2" descr="Nordstrand Idrettsforeni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77" y="116632"/>
            <a:ext cx="11525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6259785"/>
            <a:ext cx="2734257" cy="558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2517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Trener og støtteapparat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b-NO" dirty="0" smtClean="0"/>
              <a:t>Hovedtrener: Svein Erik</a:t>
            </a:r>
          </a:p>
          <a:p>
            <a:r>
              <a:rPr lang="nb-NO" dirty="0" smtClean="0"/>
              <a:t>Trenere:  Jørn og Trond.</a:t>
            </a:r>
          </a:p>
          <a:p>
            <a:pPr lvl="1"/>
            <a:r>
              <a:rPr lang="nb-NO" dirty="0" smtClean="0"/>
              <a:t>(Jøran Enger)</a:t>
            </a:r>
          </a:p>
          <a:p>
            <a:pPr lvl="1"/>
            <a:r>
              <a:rPr lang="nb-NO" dirty="0" smtClean="0"/>
              <a:t>(Anette skog)</a:t>
            </a:r>
          </a:p>
          <a:p>
            <a:pPr lvl="1"/>
            <a:r>
              <a:rPr lang="nb-NO" dirty="0" smtClean="0"/>
              <a:t>(Tor E Helland)</a:t>
            </a:r>
          </a:p>
          <a:p>
            <a:r>
              <a:rPr lang="nb-NO" dirty="0" smtClean="0"/>
              <a:t>Fys trener: Truls </a:t>
            </a:r>
            <a:r>
              <a:rPr lang="nb-NO" dirty="0" err="1" smtClean="0"/>
              <a:t>Valentini</a:t>
            </a:r>
            <a:r>
              <a:rPr lang="nb-NO" dirty="0" smtClean="0"/>
              <a:t> </a:t>
            </a:r>
          </a:p>
          <a:p>
            <a:pPr lvl="1"/>
            <a:r>
              <a:rPr lang="nb-NO" dirty="0" smtClean="0"/>
              <a:t>(</a:t>
            </a:r>
            <a:r>
              <a:rPr lang="nb-NO" dirty="0" err="1" smtClean="0"/>
              <a:t>Joakim,pappa</a:t>
            </a:r>
            <a:r>
              <a:rPr lang="nb-NO" dirty="0" smtClean="0"/>
              <a:t> </a:t>
            </a:r>
            <a:r>
              <a:rPr lang="nb-NO" dirty="0"/>
              <a:t>V</a:t>
            </a:r>
            <a:r>
              <a:rPr lang="nb-NO" dirty="0" smtClean="0"/>
              <a:t>etle, Løping)</a:t>
            </a:r>
            <a:endParaRPr lang="nb-NO" dirty="0"/>
          </a:p>
          <a:p>
            <a:r>
              <a:rPr lang="nb-NO" dirty="0" smtClean="0"/>
              <a:t>Keeper trener: Kristine Wessel</a:t>
            </a:r>
          </a:p>
          <a:p>
            <a:r>
              <a:rPr lang="nb-NO" dirty="0"/>
              <a:t>Foreldrekontakt: </a:t>
            </a:r>
            <a:r>
              <a:rPr lang="nb-NO" dirty="0" smtClean="0"/>
              <a:t>Terje B</a:t>
            </a:r>
          </a:p>
          <a:p>
            <a:r>
              <a:rPr lang="nb-NO" dirty="0" smtClean="0"/>
              <a:t>Økonomi: Cecilie Huuse Vaagen</a:t>
            </a:r>
          </a:p>
          <a:p>
            <a:r>
              <a:rPr lang="nb-NO" dirty="0" smtClean="0"/>
              <a:t>Oppmann kamper: ?? </a:t>
            </a:r>
          </a:p>
          <a:p>
            <a:r>
              <a:rPr lang="nb-NO" dirty="0" smtClean="0"/>
              <a:t>Video: ??</a:t>
            </a:r>
          </a:p>
          <a:p>
            <a:pPr marL="342900" lvl="1" indent="-342900">
              <a:buNone/>
            </a:pPr>
            <a:endParaRPr lang="nb-NO" dirty="0" smtClean="0"/>
          </a:p>
          <a:p>
            <a:endParaRPr lang="nb-NO" dirty="0" smtClean="0"/>
          </a:p>
        </p:txBody>
      </p:sp>
      <p:pic>
        <p:nvPicPr>
          <p:cNvPr id="4" name="Picture 2" descr="Nordstrand Idrettsforeni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77" y="116632"/>
            <a:ext cx="11525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6259785"/>
            <a:ext cx="2734257" cy="558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3764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95536" y="4586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>Fra barnehåndball til ungdomshåndball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nb-NO" dirty="0" smtClean="0"/>
              <a:t>Mer trening.</a:t>
            </a:r>
          </a:p>
          <a:p>
            <a:pPr lvl="2"/>
            <a:r>
              <a:rPr lang="nb-NO" dirty="0" smtClean="0"/>
              <a:t>Valgt 4 treninger pr uke hvorav 2(3) håndball økter og en ren fysisk økt</a:t>
            </a:r>
          </a:p>
          <a:p>
            <a:pPr lvl="2"/>
            <a:r>
              <a:rPr lang="nb-NO" dirty="0" smtClean="0"/>
              <a:t>«</a:t>
            </a:r>
            <a:r>
              <a:rPr lang="nb-NO" dirty="0" err="1" smtClean="0"/>
              <a:t>kræsjer</a:t>
            </a:r>
            <a:r>
              <a:rPr lang="nb-NO" dirty="0" smtClean="0"/>
              <a:t>» med andre idretter ?</a:t>
            </a:r>
          </a:p>
          <a:p>
            <a:pPr lvl="1"/>
            <a:r>
              <a:rPr lang="nb-NO" dirty="0" smtClean="0"/>
              <a:t>Mer spisset</a:t>
            </a:r>
          </a:p>
          <a:p>
            <a:pPr lvl="2"/>
            <a:r>
              <a:rPr lang="nb-NO" dirty="0" smtClean="0"/>
              <a:t>Nå begynner det med litt mer «krav» til gutta.</a:t>
            </a:r>
          </a:p>
          <a:p>
            <a:pPr lvl="2"/>
            <a:r>
              <a:rPr lang="nb-NO" dirty="0" smtClean="0"/>
              <a:t>Ulik </a:t>
            </a:r>
            <a:r>
              <a:rPr lang="nb-NO" dirty="0" err="1" smtClean="0"/>
              <a:t>spillertid</a:t>
            </a:r>
            <a:endParaRPr lang="nb-NO" dirty="0" smtClean="0"/>
          </a:p>
          <a:p>
            <a:pPr lvl="2"/>
            <a:r>
              <a:rPr lang="nb-NO" b="1" u="sng" dirty="0" smtClean="0"/>
              <a:t>Viktigere enn noen gang  å skape motivasjon og glede samt  å gi annerkjennelse. </a:t>
            </a:r>
          </a:p>
        </p:txBody>
      </p:sp>
      <p:pic>
        <p:nvPicPr>
          <p:cNvPr id="4" name="Picture 2" descr="Nordstrand Idrettsforeni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77" y="116632"/>
            <a:ext cx="11525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6259785"/>
            <a:ext cx="2734257" cy="558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2963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2400" dirty="0" smtClean="0"/>
              <a:t>Hva sier NHF om status frem til nå og hvordan ligger vi </a:t>
            </a:r>
            <a:r>
              <a:rPr lang="nb-NO" sz="2400" dirty="0" err="1" smtClean="0"/>
              <a:t>ann</a:t>
            </a:r>
            <a:endParaRPr lang="nb-NO" sz="24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1800" dirty="0"/>
              <a:t>Målsettingen er at spillerne mot slutten av 13 årsalder behersker noen grunnleggende ferdigheter: </a:t>
            </a:r>
          </a:p>
          <a:p>
            <a:r>
              <a:rPr lang="nb-NO" sz="1800" dirty="0"/>
              <a:t>Skal ha utviklet og forbedret ferdighetene fra </a:t>
            </a:r>
            <a:r>
              <a:rPr lang="nb-NO" sz="1800" dirty="0" err="1"/>
              <a:t>Ballskolen</a:t>
            </a:r>
            <a:r>
              <a:rPr lang="nb-NO" sz="1800" dirty="0"/>
              <a:t> (Trinn 1), Den tekniske gullalder (Trinn 2), samt ferdigheter fra Gutt/Jente 11 og 12 (Trinn 3). Videre skal </a:t>
            </a:r>
            <a:r>
              <a:rPr lang="nb-NO" sz="1800" dirty="0" smtClean="0"/>
              <a:t>spilleren beherske følgende temaer når de er ferdig med 13 års trinnet: </a:t>
            </a:r>
            <a:endParaRPr lang="nb-NO" sz="1800" dirty="0"/>
          </a:p>
          <a:p>
            <a:r>
              <a:rPr lang="nb-NO" sz="1800" b="1" dirty="0"/>
              <a:t>-beherske de ulike kasttypene fra gulvet: Sirkel, pisk og støt </a:t>
            </a:r>
          </a:p>
          <a:p>
            <a:r>
              <a:rPr lang="nb-NO" sz="1800" b="1" dirty="0"/>
              <a:t>-beherske </a:t>
            </a:r>
            <a:r>
              <a:rPr lang="nb-NO" sz="1800" b="1" dirty="0" err="1"/>
              <a:t>tobeinsfinte</a:t>
            </a:r>
            <a:r>
              <a:rPr lang="nb-NO" sz="1800" b="1" dirty="0"/>
              <a:t> med utgang til skuddarmside (utgang høyre for høyrehendte) </a:t>
            </a:r>
          </a:p>
          <a:p>
            <a:r>
              <a:rPr lang="nb-NO" sz="1800" b="1" dirty="0"/>
              <a:t>-beherske grunnskudd og hoppskudd </a:t>
            </a:r>
          </a:p>
          <a:p>
            <a:r>
              <a:rPr lang="nb-NO" sz="1800" b="1" dirty="0"/>
              <a:t>-jobbe med skuddpådrag mellom to spillere, og </a:t>
            </a:r>
            <a:r>
              <a:rPr lang="nb-NO" sz="1800" b="1" dirty="0" err="1"/>
              <a:t>viderespill</a:t>
            </a:r>
            <a:r>
              <a:rPr lang="nb-NO" sz="1800" b="1" dirty="0"/>
              <a:t> til sidemann </a:t>
            </a:r>
          </a:p>
          <a:p>
            <a:r>
              <a:rPr lang="nb-NO" sz="1800" b="1" dirty="0"/>
              <a:t>-jobbe med kast og mottak i løp </a:t>
            </a:r>
          </a:p>
          <a:p>
            <a:r>
              <a:rPr lang="nb-NO" sz="1800" b="1" dirty="0"/>
              <a:t>-jobbe med blokk i forsvar og lære «å stå på skuddarm» </a:t>
            </a:r>
          </a:p>
          <a:p>
            <a:r>
              <a:rPr lang="nb-NO" sz="1800" b="1" dirty="0"/>
              <a:t>-jobbe med fotarbeidsøvelser relevant til forsvarsarbeid </a:t>
            </a:r>
          </a:p>
          <a:p>
            <a:r>
              <a:rPr lang="nb-NO" sz="1800" b="1" dirty="0"/>
              <a:t>Laget skal ha minimum to forsvarsvarianter: 6-0, samt en offensiv variant. </a:t>
            </a:r>
            <a:endParaRPr lang="nb-NO" sz="1800" b="1" dirty="0" smtClean="0"/>
          </a:p>
        </p:txBody>
      </p:sp>
      <p:pic>
        <p:nvPicPr>
          <p:cNvPr id="4" name="Picture 2" descr="Nordstrand Idrettsforeni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77" y="116632"/>
            <a:ext cx="11525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6259785"/>
            <a:ext cx="2734257" cy="558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70065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Trening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938916"/>
          </a:xfrm>
        </p:spPr>
        <p:txBody>
          <a:bodyPr>
            <a:normAutofit fontScale="40000" lnSpcReduction="20000"/>
          </a:bodyPr>
          <a:lstStyle/>
          <a:p>
            <a:r>
              <a:rPr lang="nb-NO" b="1" dirty="0"/>
              <a:t>Trening </a:t>
            </a:r>
            <a:endParaRPr lang="nb-NO" dirty="0"/>
          </a:p>
          <a:p>
            <a:r>
              <a:rPr lang="nb-NO" dirty="0"/>
              <a:t>Klubben skal tilby minimum 3 treninger per uke i håndballhall </a:t>
            </a:r>
          </a:p>
          <a:p>
            <a:r>
              <a:rPr lang="nb-NO" dirty="0"/>
              <a:t>De </a:t>
            </a:r>
            <a:r>
              <a:rPr lang="nb-NO" dirty="0" err="1"/>
              <a:t>ivrigste</a:t>
            </a:r>
            <a:r>
              <a:rPr lang="nb-NO" dirty="0"/>
              <a:t> spillerne skal få et hospiteringstilbud, så fremt de holder et tilstrekkelig sportslig nivå. </a:t>
            </a:r>
          </a:p>
          <a:p>
            <a:r>
              <a:rPr lang="nb-NO" dirty="0"/>
              <a:t>Spillere som ikke driver andre idretter eller aktiviteter skal tilbys og oppmuntres til supplerende styrke, kondisjon og bevegelsestrening som en del av håndballaktiviteten. </a:t>
            </a:r>
          </a:p>
          <a:p>
            <a:r>
              <a:rPr lang="nb-NO" dirty="0"/>
              <a:t>Spesialisering på plasser starter, men allsidighet skal fortsatt oppmuntres. </a:t>
            </a:r>
          </a:p>
          <a:p>
            <a:r>
              <a:rPr lang="nb-NO" dirty="0"/>
              <a:t>Samhandling og utvikling av spilleforståelse får en sentral rolle, samtidig som basisferdighetene kast-mottak-motorikk er en forutsetning for spillerutviklingen. </a:t>
            </a:r>
          </a:p>
          <a:p>
            <a:r>
              <a:rPr lang="nb-NO" dirty="0" err="1"/>
              <a:t>Spillaktivitet</a:t>
            </a:r>
            <a:r>
              <a:rPr lang="nb-NO" dirty="0"/>
              <a:t> på trening bør fokusere på småspill og i mindre grad på fullskalaspill. 19 </a:t>
            </a:r>
          </a:p>
          <a:p>
            <a:endParaRPr lang="nb-NO" dirty="0"/>
          </a:p>
          <a:p>
            <a:r>
              <a:rPr lang="nb-NO" b="1" dirty="0"/>
              <a:t>Det skal være tilbud om tilrettelagt trening for målvakter. </a:t>
            </a:r>
          </a:p>
          <a:p>
            <a:r>
              <a:rPr lang="nb-NO" dirty="0"/>
              <a:t>Vis øvelser og oppmuntre spillerne til å øve hjemme – antall repetisjoner avgjør mestring og utvikling. </a:t>
            </a:r>
          </a:p>
          <a:p>
            <a:r>
              <a:rPr lang="nb-NO" dirty="0"/>
              <a:t>Introduksjon av tester/konkurranse – styrke (armhevninger og </a:t>
            </a:r>
            <a:r>
              <a:rPr lang="nb-NO" dirty="0" err="1"/>
              <a:t>sit-ups</a:t>
            </a:r>
            <a:r>
              <a:rPr lang="nb-NO" dirty="0"/>
              <a:t>) og utholdenhet (3 000 meter og </a:t>
            </a:r>
            <a:r>
              <a:rPr lang="nb-NO" dirty="0" err="1"/>
              <a:t>bip</a:t>
            </a:r>
            <a:r>
              <a:rPr lang="nb-NO" dirty="0"/>
              <a:t>-test). </a:t>
            </a:r>
          </a:p>
          <a:p>
            <a:r>
              <a:rPr lang="nb-NO" dirty="0"/>
              <a:t>Fortsatt prøve seg på ulike spilleplasser både på trening og i kamp for å bedre spilleforståelsen og som forberedelse til innføring av spilleformasjoner. </a:t>
            </a:r>
          </a:p>
          <a:p>
            <a:r>
              <a:rPr lang="nb-NO" dirty="0"/>
              <a:t>Individuell ferdighetstrening keeper </a:t>
            </a:r>
          </a:p>
          <a:p>
            <a:r>
              <a:rPr lang="nb-NO" dirty="0"/>
              <a:t>De som vil bli keepere, bestemmer seg ofte i denne alderen. </a:t>
            </a:r>
          </a:p>
          <a:p>
            <a:r>
              <a:rPr lang="nb-NO" dirty="0"/>
              <a:t>Overgang til spesiell keepertrening, men viktig at keeper også får være med som utespiller. </a:t>
            </a:r>
          </a:p>
          <a:p>
            <a:r>
              <a:rPr lang="nb-NO" dirty="0"/>
              <a:t>Keepere må læres opp til å drive egen oppvarming, utvikle selvstendighet i treningen. </a:t>
            </a:r>
          </a:p>
          <a:p>
            <a:r>
              <a:rPr lang="nb-NO" dirty="0"/>
              <a:t>Man bør tilstrebe å trene inn så mye av målvaktens basisferdigheter som mulig i denne aldersgruppen. </a:t>
            </a:r>
          </a:p>
          <a:p>
            <a:r>
              <a:rPr lang="nb-NO" dirty="0"/>
              <a:t>Det bør legges opp til at keepere gjennom vinteren får én til to treningsdager i uken i form av spesiell keepertrening. </a:t>
            </a:r>
          </a:p>
          <a:p>
            <a:r>
              <a:rPr lang="nb-NO" dirty="0"/>
              <a:t>Mange skudd fra alle spilleplasser med vektlegging av sidelengs fotarbeid. </a:t>
            </a:r>
          </a:p>
          <a:p>
            <a:r>
              <a:rPr lang="nb-NO" dirty="0"/>
              <a:t>Innføring i </a:t>
            </a:r>
            <a:r>
              <a:rPr lang="nb-NO" dirty="0" err="1"/>
              <a:t>målvaktshjørnet</a:t>
            </a:r>
            <a:r>
              <a:rPr lang="nb-NO" dirty="0"/>
              <a:t>, korte/lange hjørnet. </a:t>
            </a:r>
          </a:p>
          <a:p>
            <a:r>
              <a:rPr lang="nb-NO" dirty="0"/>
              <a:t>Mye bevegelighets-/smidighetstrening for hofter og skuldre. </a:t>
            </a:r>
            <a:endParaRPr lang="nb-NO" dirty="0" smtClean="0"/>
          </a:p>
        </p:txBody>
      </p:sp>
      <p:pic>
        <p:nvPicPr>
          <p:cNvPr id="4" name="Picture 2" descr="Nordstrand Idrettsforeni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77" y="116632"/>
            <a:ext cx="11525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6259785"/>
            <a:ext cx="2734257" cy="558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23608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Hovedtemaer 2016/2017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800" dirty="0" smtClean="0"/>
              <a:t>Håndball</a:t>
            </a:r>
          </a:p>
          <a:p>
            <a:pPr lvl="1"/>
            <a:r>
              <a:rPr lang="nb-NO" sz="1800" u="sng" dirty="0" smtClean="0"/>
              <a:t>Forsvar. 6:0 </a:t>
            </a:r>
            <a:r>
              <a:rPr lang="nb-NO" sz="1800" dirty="0" smtClean="0"/>
              <a:t>(skråstille, </a:t>
            </a:r>
            <a:r>
              <a:rPr lang="nb-NO" sz="1800" dirty="0" err="1" smtClean="0"/>
              <a:t>støte,låse</a:t>
            </a:r>
            <a:r>
              <a:rPr lang="nb-NO" sz="1800" dirty="0" smtClean="0"/>
              <a:t>, blokke og mer fokus på helheten i </a:t>
            </a:r>
            <a:r>
              <a:rPr lang="nb-NO" sz="1800" dirty="0" err="1" smtClean="0"/>
              <a:t>forsvarspill</a:t>
            </a:r>
            <a:r>
              <a:rPr lang="nb-NO" sz="1800" dirty="0" smtClean="0"/>
              <a:t> med flere spillere)</a:t>
            </a:r>
          </a:p>
          <a:p>
            <a:pPr lvl="1"/>
            <a:r>
              <a:rPr lang="nb-NO" sz="1800" u="sng" dirty="0" smtClean="0"/>
              <a:t>Forsvar 3:2:1 </a:t>
            </a:r>
            <a:r>
              <a:rPr lang="nb-NO" sz="1800" dirty="0" smtClean="0"/>
              <a:t>( </a:t>
            </a:r>
            <a:r>
              <a:rPr lang="nb-NO" sz="1800" dirty="0" err="1" smtClean="0"/>
              <a:t>grunnprinsipper,skal</a:t>
            </a:r>
            <a:r>
              <a:rPr lang="nb-NO" sz="1800" dirty="0" smtClean="0"/>
              <a:t> prøve i kamp)</a:t>
            </a:r>
          </a:p>
          <a:p>
            <a:pPr lvl="1"/>
            <a:r>
              <a:rPr lang="nb-NO" sz="1800" u="sng" dirty="0" smtClean="0"/>
              <a:t>Erobring av ball/kontring</a:t>
            </a:r>
            <a:r>
              <a:rPr lang="nb-NO" sz="1800" dirty="0" smtClean="0"/>
              <a:t>: ta returballer, </a:t>
            </a:r>
            <a:r>
              <a:rPr lang="nb-NO" sz="1800" dirty="0" err="1" smtClean="0"/>
              <a:t>løpsbaner</a:t>
            </a:r>
            <a:r>
              <a:rPr lang="nb-NO" sz="1800" dirty="0" smtClean="0"/>
              <a:t> og enkle systemer</a:t>
            </a:r>
          </a:p>
          <a:p>
            <a:pPr lvl="1"/>
            <a:r>
              <a:rPr lang="nb-NO" sz="1800" dirty="0" smtClean="0"/>
              <a:t>Angrep: fortsette med </a:t>
            </a:r>
            <a:r>
              <a:rPr lang="nb-NO" sz="1800" dirty="0" err="1" smtClean="0"/>
              <a:t>pådrag,gjennombrudd</a:t>
            </a:r>
            <a:r>
              <a:rPr lang="nb-NO" sz="1800" dirty="0"/>
              <a:t> </a:t>
            </a:r>
            <a:r>
              <a:rPr lang="nb-NO" sz="1800" dirty="0" smtClean="0"/>
              <a:t>men enda mer fokus på skuddavlevering, samarbeid med strek, vurderingsøvelser</a:t>
            </a:r>
          </a:p>
          <a:p>
            <a:r>
              <a:rPr lang="nb-NO" sz="2200" dirty="0" smtClean="0"/>
              <a:t>Fysisk: </a:t>
            </a:r>
            <a:r>
              <a:rPr lang="nb-NO" sz="1800" dirty="0" err="1" smtClean="0"/>
              <a:t>styrke,spenst</a:t>
            </a:r>
            <a:r>
              <a:rPr lang="nb-NO" sz="1800" dirty="0" smtClean="0"/>
              <a:t> og utholdenhet (se eget program)</a:t>
            </a:r>
          </a:p>
          <a:p>
            <a:r>
              <a:rPr lang="nb-NO" sz="1800" b="1" dirty="0" smtClean="0"/>
              <a:t>Video:</a:t>
            </a:r>
          </a:p>
          <a:p>
            <a:r>
              <a:rPr lang="nb-NO" sz="1800" b="1" dirty="0" smtClean="0"/>
              <a:t>Kosthold: </a:t>
            </a:r>
            <a:r>
              <a:rPr lang="nb-NO" sz="1800" dirty="0" smtClean="0"/>
              <a:t>2 samlinger med ekstern person </a:t>
            </a:r>
            <a:endParaRPr lang="nb-NO" sz="1800" b="1" dirty="0" smtClean="0"/>
          </a:p>
          <a:p>
            <a:r>
              <a:rPr lang="nb-NO" sz="1800" b="1" dirty="0" smtClean="0"/>
              <a:t>Skadeforebygging: </a:t>
            </a:r>
            <a:r>
              <a:rPr lang="nb-NO" sz="1800" dirty="0" smtClean="0"/>
              <a:t>blir lagt inn økter og øvelser i treningene</a:t>
            </a:r>
          </a:p>
          <a:p>
            <a:r>
              <a:rPr lang="nb-NO" sz="1800" b="1" dirty="0" smtClean="0"/>
              <a:t>Mental trening: </a:t>
            </a:r>
            <a:r>
              <a:rPr lang="nb-NO" sz="1800" b="1" dirty="0"/>
              <a:t>F</a:t>
            </a:r>
            <a:r>
              <a:rPr lang="nb-NO" sz="1800" b="1" dirty="0" smtClean="0"/>
              <a:t>oredrag med meg </a:t>
            </a:r>
            <a:r>
              <a:rPr lang="nb-NO" sz="1800" b="1" dirty="0" smtClean="0">
                <a:sym typeface="Wingdings" panose="05000000000000000000" pitchFamily="2" charset="2"/>
              </a:rPr>
              <a:t>. (Susann)</a:t>
            </a:r>
            <a:endParaRPr lang="nb-NO" sz="1800" b="1" dirty="0" smtClean="0"/>
          </a:p>
          <a:p>
            <a:endParaRPr lang="nb-NO" sz="1800" dirty="0" smtClean="0"/>
          </a:p>
          <a:p>
            <a:pPr lvl="1"/>
            <a:endParaRPr lang="nb-NO" sz="1800" dirty="0" smtClean="0"/>
          </a:p>
          <a:p>
            <a:endParaRPr lang="nb-NO" sz="2200" dirty="0" smtClean="0"/>
          </a:p>
          <a:p>
            <a:pPr lvl="1"/>
            <a:endParaRPr lang="nb-NO" dirty="0" smtClean="0"/>
          </a:p>
        </p:txBody>
      </p:sp>
      <p:pic>
        <p:nvPicPr>
          <p:cNvPr id="4" name="Picture 2" descr="Nordstrand Idrettsforeni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77" y="116632"/>
            <a:ext cx="11525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6259785"/>
            <a:ext cx="2734257" cy="558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23608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Treningstider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pPr marL="57150" indent="0">
              <a:buNone/>
            </a:pPr>
            <a:r>
              <a:rPr lang="nb-NO" sz="2400" dirty="0" smtClean="0"/>
              <a:t>Tirsdag    kl 17:30-19:00 </a:t>
            </a:r>
            <a:r>
              <a:rPr lang="nb-NO" sz="2400" dirty="0" err="1"/>
              <a:t>N</a:t>
            </a:r>
            <a:r>
              <a:rPr lang="nb-NO" sz="2400" dirty="0" err="1" smtClean="0"/>
              <a:t>iffen</a:t>
            </a:r>
            <a:r>
              <a:rPr lang="nb-NO" sz="2400" dirty="0" smtClean="0"/>
              <a:t> </a:t>
            </a:r>
          </a:p>
          <a:p>
            <a:pPr marL="57150" indent="0">
              <a:buNone/>
            </a:pPr>
            <a:r>
              <a:rPr lang="nb-NO" sz="2400" dirty="0" smtClean="0"/>
              <a:t>Onsdag   kl 17:00-18:00 Ekeberghallen (Håndball/Fysisk trening)</a:t>
            </a:r>
            <a:endParaRPr lang="nb-NO" sz="2400" dirty="0"/>
          </a:p>
          <a:p>
            <a:pPr marL="57150" indent="0">
              <a:buNone/>
            </a:pPr>
            <a:r>
              <a:rPr lang="nb-NO" sz="2400" dirty="0"/>
              <a:t>T</a:t>
            </a:r>
            <a:r>
              <a:rPr lang="nb-NO" sz="2400" dirty="0" smtClean="0"/>
              <a:t>orsdag   kl 18:30-20:00 </a:t>
            </a:r>
            <a:r>
              <a:rPr lang="nb-NO" sz="2400" dirty="0" err="1"/>
              <a:t>N</a:t>
            </a:r>
            <a:r>
              <a:rPr lang="nb-NO" sz="2400" dirty="0" err="1" smtClean="0"/>
              <a:t>iffen</a:t>
            </a:r>
            <a:r>
              <a:rPr lang="nb-NO" sz="2400" dirty="0" smtClean="0"/>
              <a:t> </a:t>
            </a:r>
            <a:endParaRPr lang="nb-NO" sz="2400" dirty="0"/>
          </a:p>
          <a:p>
            <a:pPr marL="57150" indent="0">
              <a:buNone/>
            </a:pPr>
            <a:r>
              <a:rPr lang="nb-NO" sz="2400" dirty="0" smtClean="0"/>
              <a:t>Lørdager kl 12:00-13:15 Parkering </a:t>
            </a:r>
            <a:r>
              <a:rPr lang="nb-NO" sz="2400" dirty="0" err="1" smtClean="0"/>
              <a:t>Skullerudstua</a:t>
            </a:r>
            <a:r>
              <a:rPr lang="nb-NO" sz="2400" dirty="0" smtClean="0"/>
              <a:t> (Fysisk trening)</a:t>
            </a:r>
          </a:p>
          <a:p>
            <a:pPr marL="57150" indent="0">
              <a:buNone/>
            </a:pPr>
            <a:endParaRPr lang="nb-NO" sz="2400" dirty="0"/>
          </a:p>
          <a:p>
            <a:pPr marL="57150" indent="0">
              <a:buNone/>
            </a:pPr>
            <a:r>
              <a:rPr lang="nb-NO" sz="2400" dirty="0" smtClean="0"/>
              <a:t>Kamper:</a:t>
            </a:r>
          </a:p>
          <a:p>
            <a:pPr marL="57150" indent="0">
              <a:buNone/>
            </a:pPr>
            <a:r>
              <a:rPr lang="nb-NO" sz="2400" dirty="0" smtClean="0"/>
              <a:t>Stort sett søndager</a:t>
            </a:r>
          </a:p>
          <a:p>
            <a:pPr marL="0" indent="0" algn="ctr">
              <a:buNone/>
            </a:pPr>
            <a:endParaRPr lang="nb-NO" dirty="0" smtClean="0"/>
          </a:p>
          <a:p>
            <a:pPr algn="ctr"/>
            <a:endParaRPr lang="nb-NO" dirty="0" smtClean="0"/>
          </a:p>
          <a:p>
            <a:pPr marL="0" indent="0">
              <a:buNone/>
            </a:pPr>
            <a:endParaRPr lang="nb-NO" dirty="0" smtClean="0"/>
          </a:p>
        </p:txBody>
      </p:sp>
      <p:pic>
        <p:nvPicPr>
          <p:cNvPr id="4" name="Picture 2" descr="Nordstrand Idrettsforeni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77" y="116632"/>
            <a:ext cx="11525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6259785"/>
            <a:ext cx="2734257" cy="558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5677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Fysisk Trening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nb-NO" dirty="0"/>
          </a:p>
          <a:p>
            <a:r>
              <a:rPr lang="nb-NO" dirty="0"/>
              <a:t>Uke 35: Onsdag </a:t>
            </a:r>
            <a:r>
              <a:rPr lang="nb-NO" dirty="0" smtClean="0"/>
              <a:t>1700-1900		 </a:t>
            </a:r>
            <a:r>
              <a:rPr lang="nb-NO" dirty="0"/>
              <a:t>Intro økt/ intervall</a:t>
            </a:r>
          </a:p>
          <a:p>
            <a:r>
              <a:rPr lang="nb-NO" dirty="0"/>
              <a:t>Uke 36:  Lørdag </a:t>
            </a:r>
            <a:r>
              <a:rPr lang="nb-NO" dirty="0" smtClean="0"/>
              <a:t>1200-1315		 </a:t>
            </a:r>
            <a:r>
              <a:rPr lang="nb-NO" dirty="0"/>
              <a:t>Spenst</a:t>
            </a:r>
          </a:p>
          <a:p>
            <a:r>
              <a:rPr lang="nb-NO" dirty="0"/>
              <a:t>Uke 37: Onsdag </a:t>
            </a:r>
            <a:r>
              <a:rPr lang="nb-NO" dirty="0" smtClean="0"/>
              <a:t>1700-1900 		Hurtighetsintervaller</a:t>
            </a:r>
            <a:endParaRPr lang="nb-NO" dirty="0"/>
          </a:p>
          <a:p>
            <a:r>
              <a:rPr lang="nb-NO" dirty="0"/>
              <a:t>Uke 38: Lørdag – </a:t>
            </a:r>
            <a:r>
              <a:rPr lang="nb-NO" dirty="0" smtClean="0"/>
              <a:t>			 ?</a:t>
            </a:r>
            <a:endParaRPr lang="nb-NO" dirty="0"/>
          </a:p>
          <a:p>
            <a:r>
              <a:rPr lang="nb-NO" dirty="0"/>
              <a:t>Uke 39: Onsdag- </a:t>
            </a:r>
            <a:r>
              <a:rPr lang="nb-NO" dirty="0" smtClean="0"/>
              <a:t>			 ?</a:t>
            </a:r>
            <a:endParaRPr lang="nb-NO" dirty="0"/>
          </a:p>
          <a:p>
            <a:r>
              <a:rPr lang="nb-NO" dirty="0"/>
              <a:t>Uke 40: Lørdag – 1200-1315 </a:t>
            </a:r>
            <a:r>
              <a:rPr lang="nb-NO" dirty="0" smtClean="0"/>
              <a:t>		hurtighet/</a:t>
            </a:r>
            <a:r>
              <a:rPr lang="nb-NO" dirty="0" err="1" smtClean="0"/>
              <a:t>teambulding</a:t>
            </a:r>
            <a:endParaRPr lang="nb-NO" dirty="0"/>
          </a:p>
          <a:p>
            <a:r>
              <a:rPr lang="nb-NO" dirty="0"/>
              <a:t>Uke 41: Onsdag – </a:t>
            </a:r>
            <a:r>
              <a:rPr lang="nb-NO" dirty="0" smtClean="0"/>
              <a:t>			?</a:t>
            </a:r>
            <a:endParaRPr lang="nb-NO" dirty="0"/>
          </a:p>
          <a:p>
            <a:r>
              <a:rPr lang="nb-NO" dirty="0"/>
              <a:t>Uke 42: Lørdag – </a:t>
            </a:r>
            <a:r>
              <a:rPr lang="nb-NO" dirty="0" smtClean="0"/>
              <a:t>1200-1315		 </a:t>
            </a:r>
            <a:r>
              <a:rPr lang="nb-NO" dirty="0"/>
              <a:t>spenst/</a:t>
            </a:r>
            <a:r>
              <a:rPr lang="nb-NO" dirty="0" err="1"/>
              <a:t>barmarksstyrke</a:t>
            </a:r>
            <a:endParaRPr lang="nb-NO" dirty="0"/>
          </a:p>
          <a:p>
            <a:r>
              <a:rPr lang="nb-NO" dirty="0"/>
              <a:t>Uke 43: Onsdag </a:t>
            </a:r>
            <a:r>
              <a:rPr lang="nb-NO" dirty="0" smtClean="0"/>
              <a:t>1700-1900		 </a:t>
            </a:r>
            <a:r>
              <a:rPr lang="nb-NO" dirty="0"/>
              <a:t>Testløp (2-3 km) etterfulgt av hurtighetsdrag</a:t>
            </a:r>
          </a:p>
          <a:p>
            <a:r>
              <a:rPr lang="nb-NO" dirty="0"/>
              <a:t>Uke 44: Lørdag  </a:t>
            </a:r>
            <a:r>
              <a:rPr lang="nb-NO" dirty="0" smtClean="0"/>
              <a:t>1200-1315		 Spenst </a:t>
            </a:r>
            <a:r>
              <a:rPr lang="nb-NO" dirty="0"/>
              <a:t>og hurtighet</a:t>
            </a:r>
          </a:p>
          <a:p>
            <a:r>
              <a:rPr lang="nb-NO" dirty="0"/>
              <a:t> </a:t>
            </a:r>
          </a:p>
          <a:p>
            <a:r>
              <a:rPr lang="nb-NO" dirty="0"/>
              <a:t>I uke 45 </a:t>
            </a:r>
            <a:r>
              <a:rPr lang="nb-NO" dirty="0" smtClean="0"/>
              <a:t>begynner vi </a:t>
            </a:r>
            <a:r>
              <a:rPr lang="nb-NO" dirty="0"/>
              <a:t>med inne treninger, siden det begynner å bli kaldt.</a:t>
            </a:r>
          </a:p>
          <a:p>
            <a:r>
              <a:rPr lang="nb-NO" dirty="0"/>
              <a:t>Uke 45: onsdag- </a:t>
            </a:r>
            <a:r>
              <a:rPr lang="nb-NO" dirty="0" smtClean="0"/>
              <a:t>1700-1830		 </a:t>
            </a:r>
            <a:r>
              <a:rPr lang="nb-NO" dirty="0"/>
              <a:t>Styrketrening</a:t>
            </a:r>
          </a:p>
          <a:p>
            <a:r>
              <a:rPr lang="nb-NO" dirty="0"/>
              <a:t>Uke 46: Lørdag </a:t>
            </a:r>
            <a:r>
              <a:rPr lang="nb-NO" dirty="0" smtClean="0"/>
              <a:t>1200-1330	  	intervaller</a:t>
            </a:r>
            <a:endParaRPr lang="nb-NO" dirty="0"/>
          </a:p>
          <a:p>
            <a:r>
              <a:rPr lang="nb-NO" dirty="0"/>
              <a:t>Uke 47: Onsdag 1700-1830 </a:t>
            </a:r>
            <a:r>
              <a:rPr lang="nb-NO" dirty="0" smtClean="0"/>
              <a:t>	 	Stafetter</a:t>
            </a:r>
            <a:r>
              <a:rPr lang="nb-NO" dirty="0"/>
              <a:t>/ </a:t>
            </a:r>
            <a:r>
              <a:rPr lang="nb-NO" dirty="0" err="1"/>
              <a:t>teambuilding</a:t>
            </a:r>
            <a:r>
              <a:rPr lang="nb-NO" dirty="0"/>
              <a:t>/ alternativ aktivitet</a:t>
            </a:r>
          </a:p>
          <a:p>
            <a:r>
              <a:rPr lang="nb-NO" dirty="0"/>
              <a:t>Uke 48: Lørdag 1200-1400 </a:t>
            </a:r>
            <a:r>
              <a:rPr lang="nb-NO" dirty="0" smtClean="0"/>
              <a:t> 		American </a:t>
            </a:r>
            <a:r>
              <a:rPr lang="nb-NO" dirty="0" err="1"/>
              <a:t>Ninja</a:t>
            </a:r>
            <a:r>
              <a:rPr lang="nb-NO" dirty="0"/>
              <a:t> </a:t>
            </a:r>
            <a:r>
              <a:rPr lang="nb-NO" dirty="0" err="1"/>
              <a:t>warrior</a:t>
            </a:r>
            <a:r>
              <a:rPr lang="nb-NO" dirty="0"/>
              <a:t> </a:t>
            </a:r>
            <a:r>
              <a:rPr lang="nb-NO" dirty="0" err="1" smtClean="0"/>
              <a:t>konkuranse</a:t>
            </a:r>
            <a:r>
              <a:rPr lang="nb-NO" dirty="0"/>
              <a:t> </a:t>
            </a:r>
          </a:p>
          <a:p>
            <a:endParaRPr lang="nb-NO" dirty="0" smtClean="0"/>
          </a:p>
        </p:txBody>
      </p:sp>
      <p:pic>
        <p:nvPicPr>
          <p:cNvPr id="4" name="Picture 2" descr="Nordstrand Idrettsforeni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77" y="116632"/>
            <a:ext cx="11525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6259785"/>
            <a:ext cx="2734257" cy="558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23608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753</TotalTime>
  <Words>1020</Words>
  <Application>Microsoft Office PowerPoint</Application>
  <PresentationFormat>Skjermfremvisning (4:3)</PresentationFormat>
  <Paragraphs>215</Paragraphs>
  <Slides>17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17</vt:i4>
      </vt:variant>
    </vt:vector>
  </HeadingPairs>
  <TitlesOfParts>
    <vt:vector size="18" baseType="lpstr">
      <vt:lpstr>Office-tema</vt:lpstr>
      <vt:lpstr>Foreldre møte  NIF håndball Gutter2003 23 august 2016</vt:lpstr>
      <vt:lpstr>AGENDA</vt:lpstr>
      <vt:lpstr>Trener og støtteapparat</vt:lpstr>
      <vt:lpstr>Fra barnehåndball til ungdomshåndball</vt:lpstr>
      <vt:lpstr>Hva sier NHF om status frem til nå og hvordan ligger vi ann</vt:lpstr>
      <vt:lpstr>Trening</vt:lpstr>
      <vt:lpstr>Hovedtemaer 2016/2017</vt:lpstr>
      <vt:lpstr>Treningstider</vt:lpstr>
      <vt:lpstr>Fysisk Trening</vt:lpstr>
      <vt:lpstr>Cuper</vt:lpstr>
      <vt:lpstr>Hospitering Følgende kriterier skal være førende for utvelgelse av spillere:  </vt:lpstr>
      <vt:lpstr>SPU Spillerutvikling Norges Håndballforbund</vt:lpstr>
      <vt:lpstr>Tester</vt:lpstr>
      <vt:lpstr>Serie lag 2016/2017</vt:lpstr>
      <vt:lpstr>Lagene </vt:lpstr>
      <vt:lpstr>Foreldre kontakt</vt:lpstr>
      <vt:lpstr>Budsjett 2016/2017 NIF G2003</vt:lpstr>
    </vt:vector>
  </TitlesOfParts>
  <Company>Posten Norge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terje berget</dc:creator>
  <cp:lastModifiedBy>Ophus, Anne-Mette Kraft</cp:lastModifiedBy>
  <cp:revision>66</cp:revision>
  <dcterms:created xsi:type="dcterms:W3CDTF">2013-05-30T10:46:22Z</dcterms:created>
  <dcterms:modified xsi:type="dcterms:W3CDTF">2016-08-23T19:33:48Z</dcterms:modified>
</cp:coreProperties>
</file>