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0" r:id="rId4"/>
    <p:sldId id="285" r:id="rId5"/>
    <p:sldId id="282" r:id="rId6"/>
    <p:sldId id="283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633" autoAdjust="0"/>
  </p:normalViewPr>
  <p:slideViewPr>
    <p:cSldViewPr>
      <p:cViewPr varScale="1">
        <p:scale>
          <a:sx n="106" d="100"/>
          <a:sy n="106" d="100"/>
        </p:scale>
        <p:origin x="115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47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4D9EE-209A-4863-A07A-95F3D425DAC4}" type="datetimeFigureOut">
              <a:rPr lang="nb-NO" smtClean="0"/>
              <a:pPr/>
              <a:t>12.01.2017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226C5-81A8-49C9-A050-238F8FAD8C6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8832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226C5-81A8-49C9-A050-238F8FAD8C66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5740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12.01.2017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79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12.01.2017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223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12.01.2017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759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12.01.2017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473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12.01.2017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5634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12.01.2017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487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12.01.2017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6610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12.01.2017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2240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12.01.2017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3749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12.01.2017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7205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12.01.2017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9624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EF7F-58A5-4F27-86D4-1B764C870B10}" type="datetimeFigureOut">
              <a:rPr lang="nb-NO" smtClean="0"/>
              <a:pPr/>
              <a:t>12.01.2017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4588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dstrand-if.no/sider/tekst.asp?side=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dstrand-if.no/sider/tekst.asp?side=1" TargetMode="Externa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611560" y="3140968"/>
            <a:ext cx="7772400" cy="2232248"/>
          </a:xfrm>
        </p:spPr>
        <p:txBody>
          <a:bodyPr>
            <a:normAutofit/>
          </a:bodyPr>
          <a:lstStyle/>
          <a:p>
            <a:r>
              <a:rPr lang="nb-NO" dirty="0"/>
              <a:t>Foreldre møte</a:t>
            </a:r>
            <a:br>
              <a:rPr lang="nb-NO" dirty="0"/>
            </a:br>
            <a:r>
              <a:rPr lang="nb-NO" dirty="0"/>
              <a:t> NIF håndball Gutter2003</a:t>
            </a:r>
            <a:br>
              <a:rPr lang="nb-NO" dirty="0"/>
            </a:br>
            <a:r>
              <a:rPr lang="nb-NO" dirty="0"/>
              <a:t>11 Januar 2017</a:t>
            </a:r>
          </a:p>
        </p:txBody>
      </p:sp>
      <p:pic>
        <p:nvPicPr>
          <p:cNvPr id="7" name="Picture 2" descr="Nordstrand Idrettsforeni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48680"/>
            <a:ext cx="3600797" cy="2231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4402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AGENDA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063033"/>
          </a:xfrm>
        </p:spPr>
        <p:txBody>
          <a:bodyPr>
            <a:normAutofit/>
          </a:bodyPr>
          <a:lstStyle/>
          <a:p>
            <a:r>
              <a:rPr lang="nb-NO" sz="2400" dirty="0"/>
              <a:t>Sport</a:t>
            </a:r>
          </a:p>
          <a:p>
            <a:pPr lvl="1"/>
            <a:endParaRPr lang="nb-NO" sz="1400" dirty="0"/>
          </a:p>
          <a:p>
            <a:pPr lvl="1"/>
            <a:r>
              <a:rPr lang="nb-NO" sz="1400" dirty="0"/>
              <a:t>Lagene etter jul. A,B sluttspill, begge nivå1 og ett lag i nivå 2</a:t>
            </a:r>
          </a:p>
          <a:p>
            <a:pPr lvl="1"/>
            <a:r>
              <a:rPr lang="nb-NO" sz="1400" dirty="0"/>
              <a:t>«skrudd seg til litt NÅ «</a:t>
            </a:r>
          </a:p>
          <a:p>
            <a:pPr lvl="1"/>
            <a:r>
              <a:rPr lang="nb-NO" sz="1400" dirty="0"/>
              <a:t>Dere må hjelpe oss . MOTIVERE</a:t>
            </a:r>
          </a:p>
          <a:p>
            <a:pPr lvl="1"/>
            <a:r>
              <a:rPr lang="nb-NO" sz="1400" dirty="0"/>
              <a:t>Hormoner i gruppa nå. Følsomme gutter</a:t>
            </a:r>
          </a:p>
          <a:p>
            <a:pPr lvl="1"/>
            <a:r>
              <a:rPr lang="nb-NO" sz="1400" dirty="0"/>
              <a:t>Treninger. Tirsdag, </a:t>
            </a:r>
            <a:r>
              <a:rPr lang="nb-NO" sz="1400" dirty="0" err="1"/>
              <a:t>onsdag,torsdag</a:t>
            </a:r>
            <a:r>
              <a:rPr lang="nb-NO" sz="1400" dirty="0"/>
              <a:t>, lørdag</a:t>
            </a:r>
          </a:p>
          <a:p>
            <a:pPr lvl="1"/>
            <a:r>
              <a:rPr lang="nb-NO" sz="1400" dirty="0"/>
              <a:t>Onsdag og lørdag. Fys og håndball</a:t>
            </a:r>
          </a:p>
          <a:p>
            <a:pPr lvl="1"/>
            <a:r>
              <a:rPr lang="nb-NO" sz="1400" dirty="0"/>
              <a:t>SPU. </a:t>
            </a:r>
            <a:r>
              <a:rPr lang="nb-NO" sz="1400" dirty="0" err="1"/>
              <a:t>Willam</a:t>
            </a:r>
            <a:r>
              <a:rPr lang="nb-NO" sz="1400" dirty="0"/>
              <a:t>, Jeppe, Alfred, Julius . Mats er med på «trener kvoten» </a:t>
            </a:r>
          </a:p>
          <a:p>
            <a:pPr lvl="1"/>
            <a:r>
              <a:rPr lang="nb-NO" sz="1400" dirty="0"/>
              <a:t>Kamper og lagledelse.</a:t>
            </a:r>
          </a:p>
          <a:p>
            <a:pPr lvl="1"/>
            <a:r>
              <a:rPr lang="nb-NO" sz="1400" dirty="0"/>
              <a:t>Tester</a:t>
            </a:r>
          </a:p>
          <a:p>
            <a:pPr lvl="1"/>
            <a:r>
              <a:rPr lang="nb-NO" sz="1400" dirty="0"/>
              <a:t>Mysentur 28-29.01</a:t>
            </a:r>
          </a:p>
          <a:p>
            <a:r>
              <a:rPr lang="nb-NO" sz="2200" dirty="0"/>
              <a:t>Fysisk</a:t>
            </a:r>
          </a:p>
          <a:p>
            <a:pPr lvl="1"/>
            <a:r>
              <a:rPr lang="nb-NO" sz="1400" dirty="0"/>
              <a:t>Fysiske trening og hovedmomenter i denne treningen v/Truls</a:t>
            </a:r>
          </a:p>
          <a:p>
            <a:r>
              <a:rPr lang="nb-NO" sz="1800" dirty="0"/>
              <a:t>Foreldrekontakt</a:t>
            </a:r>
          </a:p>
          <a:p>
            <a:pPr lvl="1"/>
            <a:r>
              <a:rPr lang="nb-NO" sz="1400" dirty="0"/>
              <a:t>Vakter</a:t>
            </a:r>
          </a:p>
          <a:p>
            <a:pPr lvl="1"/>
            <a:r>
              <a:rPr lang="nb-NO" sz="1400" dirty="0" err="1"/>
              <a:t>Spond</a:t>
            </a:r>
            <a:r>
              <a:rPr lang="nb-NO" sz="1400" dirty="0"/>
              <a:t>/Innbetalinger</a:t>
            </a:r>
          </a:p>
          <a:p>
            <a:pPr lvl="1"/>
            <a:r>
              <a:rPr lang="nb-NO" sz="1400" dirty="0"/>
              <a:t>Sosial gruppe</a:t>
            </a:r>
          </a:p>
          <a:p>
            <a:pPr lvl="1"/>
            <a:endParaRPr lang="nb-NO" sz="1400" dirty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517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Treningstider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57150" indent="0">
              <a:buNone/>
            </a:pPr>
            <a:r>
              <a:rPr lang="nb-NO" sz="2400" dirty="0"/>
              <a:t>Tirsdag  </a:t>
            </a:r>
            <a:r>
              <a:rPr lang="nb-NO" sz="2400" dirty="0" err="1"/>
              <a:t>kl</a:t>
            </a:r>
            <a:r>
              <a:rPr lang="nb-NO" sz="2400" dirty="0"/>
              <a:t> 17:30-19:00 </a:t>
            </a:r>
            <a:r>
              <a:rPr lang="nb-NO" sz="2400" dirty="0" err="1"/>
              <a:t>Niffen</a:t>
            </a:r>
            <a:r>
              <a:rPr lang="nb-NO" sz="2400" dirty="0"/>
              <a:t> </a:t>
            </a:r>
          </a:p>
          <a:p>
            <a:pPr marL="57150" indent="0">
              <a:buNone/>
            </a:pPr>
            <a:r>
              <a:rPr lang="nb-NO" sz="2400" dirty="0"/>
              <a:t>Onsdag </a:t>
            </a:r>
            <a:r>
              <a:rPr lang="nb-NO" sz="2400" dirty="0" err="1"/>
              <a:t>kl</a:t>
            </a:r>
            <a:r>
              <a:rPr lang="nb-NO" sz="2400" dirty="0"/>
              <a:t> 17:00-18:00 Ekeberghallen (Håndball/Fysisk trening)</a:t>
            </a:r>
          </a:p>
          <a:p>
            <a:pPr marL="57150" indent="0">
              <a:buNone/>
            </a:pPr>
            <a:r>
              <a:rPr lang="nb-NO" sz="2400" dirty="0"/>
              <a:t>Torsdag </a:t>
            </a:r>
            <a:r>
              <a:rPr lang="nb-NO" sz="2400" dirty="0" err="1"/>
              <a:t>kl</a:t>
            </a:r>
            <a:r>
              <a:rPr lang="nb-NO" sz="2400" dirty="0"/>
              <a:t> 18:30-20:00 </a:t>
            </a:r>
            <a:r>
              <a:rPr lang="nb-NO" sz="2400" dirty="0" err="1"/>
              <a:t>Niffen</a:t>
            </a:r>
            <a:r>
              <a:rPr lang="nb-NO" sz="2400" dirty="0"/>
              <a:t> </a:t>
            </a:r>
          </a:p>
          <a:p>
            <a:pPr marL="57150" indent="0">
              <a:buNone/>
            </a:pPr>
            <a:r>
              <a:rPr lang="nb-NO" sz="2400" dirty="0"/>
              <a:t>Lørdager </a:t>
            </a:r>
            <a:r>
              <a:rPr lang="nb-NO" sz="2400" dirty="0" err="1"/>
              <a:t>kl</a:t>
            </a:r>
            <a:r>
              <a:rPr lang="nb-NO" sz="2400" dirty="0"/>
              <a:t> 12:00-13:15 Rustad (Fysisk trening)</a:t>
            </a:r>
          </a:p>
          <a:p>
            <a:pPr marL="57150" indent="0">
              <a:buNone/>
            </a:pPr>
            <a:endParaRPr lang="nb-NO" sz="2400" dirty="0"/>
          </a:p>
          <a:p>
            <a:pPr marL="57150" indent="0">
              <a:buNone/>
            </a:pPr>
            <a:r>
              <a:rPr lang="nb-NO" sz="2400" dirty="0"/>
              <a:t>Kamper:</a:t>
            </a:r>
          </a:p>
          <a:p>
            <a:pPr marL="57150" indent="0">
              <a:buNone/>
            </a:pPr>
            <a:r>
              <a:rPr lang="nb-NO" sz="2400" dirty="0"/>
              <a:t>Stort sett søndager</a:t>
            </a:r>
          </a:p>
          <a:p>
            <a:pPr marL="0" indent="0" algn="ctr">
              <a:buNone/>
            </a:pPr>
            <a:endParaRPr lang="nb-NO" dirty="0"/>
          </a:p>
          <a:p>
            <a:pPr algn="ctr"/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5677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457200" y="831008"/>
            <a:ext cx="8229600" cy="5838352"/>
          </a:xfrm>
        </p:spPr>
        <p:txBody>
          <a:bodyPr>
            <a:normAutofit fontScale="40000" lnSpcReduction="20000"/>
          </a:bodyPr>
          <a:lstStyle/>
          <a:p>
            <a:r>
              <a:rPr lang="nb-NO" dirty="0"/>
              <a:t>Fremtidig plan </a:t>
            </a:r>
          </a:p>
          <a:p>
            <a:r>
              <a:rPr lang="nb-NO" dirty="0"/>
              <a:t> </a:t>
            </a:r>
          </a:p>
          <a:p>
            <a:r>
              <a:rPr lang="nb-NO" dirty="0"/>
              <a:t>Onsdager blir som vanlig i hall, blanding av styrke og intervaller!</a:t>
            </a:r>
          </a:p>
          <a:p>
            <a:r>
              <a:rPr lang="nb-NO" dirty="0"/>
              <a:t>Lørdager blir også som vanlig, oppmøte 1200 på </a:t>
            </a:r>
            <a:r>
              <a:rPr lang="nb-NO" dirty="0" err="1"/>
              <a:t>skullerud</a:t>
            </a:r>
            <a:r>
              <a:rPr lang="nb-NO" dirty="0"/>
              <a:t>. Her vil vi enkelte lørdager ha skiøkter, men disse er umulige å skrive opp nå. Så informerer deg om det 1 ukes tid før. Grunnet føre og </a:t>
            </a:r>
            <a:r>
              <a:rPr lang="nb-NO" dirty="0" err="1"/>
              <a:t>planleggning</a:t>
            </a:r>
            <a:r>
              <a:rPr lang="nb-NO" dirty="0"/>
              <a:t>!</a:t>
            </a:r>
          </a:p>
          <a:p>
            <a:r>
              <a:rPr lang="nb-NO" dirty="0"/>
              <a:t> </a:t>
            </a:r>
            <a:r>
              <a:rPr lang="nb-NO" b="1" u="sng" dirty="0"/>
              <a:t>fysiske økter </a:t>
            </a:r>
          </a:p>
          <a:p>
            <a:r>
              <a:rPr lang="nb-NO" dirty="0"/>
              <a:t>Uke 2: 	</a:t>
            </a:r>
            <a:r>
              <a:rPr lang="nb-NO" dirty="0" err="1"/>
              <a:t>Lørdagsøkt</a:t>
            </a:r>
            <a:r>
              <a:rPr lang="nb-NO" dirty="0"/>
              <a:t> 	  14 januar</a:t>
            </a:r>
          </a:p>
          <a:p>
            <a:r>
              <a:rPr lang="nb-NO" dirty="0"/>
              <a:t>Uke 3:	</a:t>
            </a:r>
            <a:r>
              <a:rPr lang="nb-NO" dirty="0" err="1"/>
              <a:t>Onsdagsøkt</a:t>
            </a:r>
            <a:r>
              <a:rPr lang="nb-NO" dirty="0"/>
              <a:t>  	  18 Januar</a:t>
            </a:r>
          </a:p>
          <a:p>
            <a:r>
              <a:rPr lang="nb-NO" dirty="0"/>
              <a:t>Uke 4: 	</a:t>
            </a:r>
            <a:r>
              <a:rPr lang="nb-NO" dirty="0" err="1"/>
              <a:t>Lørdagsøkt</a:t>
            </a:r>
            <a:r>
              <a:rPr lang="nb-NO" dirty="0"/>
              <a:t>   	 28 januar</a:t>
            </a:r>
          </a:p>
          <a:p>
            <a:r>
              <a:rPr lang="nb-NO" dirty="0"/>
              <a:t>Uke 5:	 </a:t>
            </a:r>
            <a:r>
              <a:rPr lang="nb-NO" dirty="0" err="1"/>
              <a:t>Onsdagsøkt</a:t>
            </a:r>
            <a:r>
              <a:rPr lang="nb-NO" dirty="0"/>
              <a:t> 	 1 februar</a:t>
            </a:r>
          </a:p>
          <a:p>
            <a:r>
              <a:rPr lang="nb-NO" dirty="0"/>
              <a:t>Uke 6:	 </a:t>
            </a:r>
            <a:r>
              <a:rPr lang="nb-NO" dirty="0" err="1"/>
              <a:t>Lørdagsøkt</a:t>
            </a:r>
            <a:r>
              <a:rPr lang="nb-NO" dirty="0"/>
              <a:t>	11 Februar</a:t>
            </a:r>
          </a:p>
          <a:p>
            <a:r>
              <a:rPr lang="nb-NO" dirty="0"/>
              <a:t>Uke 7:	 </a:t>
            </a:r>
            <a:r>
              <a:rPr lang="nb-NO" dirty="0" err="1"/>
              <a:t>Onsdagsøkt</a:t>
            </a:r>
            <a:r>
              <a:rPr lang="nb-NO" dirty="0"/>
              <a:t>	15 Februar</a:t>
            </a:r>
          </a:p>
          <a:p>
            <a:r>
              <a:rPr lang="nb-NO" dirty="0"/>
              <a:t>Uke 8:	 </a:t>
            </a:r>
            <a:r>
              <a:rPr lang="nb-NO" dirty="0" err="1"/>
              <a:t>Lørdagsøkt</a:t>
            </a:r>
            <a:r>
              <a:rPr lang="nb-NO" dirty="0"/>
              <a:t>	25 Februar</a:t>
            </a:r>
          </a:p>
          <a:p>
            <a:r>
              <a:rPr lang="nb-NO" dirty="0"/>
              <a:t>Uke 9:	 </a:t>
            </a:r>
            <a:r>
              <a:rPr lang="nb-NO" dirty="0" err="1"/>
              <a:t>Onsdagsøkt</a:t>
            </a:r>
            <a:r>
              <a:rPr lang="nb-NO" dirty="0"/>
              <a:t>	1 Mars</a:t>
            </a:r>
          </a:p>
          <a:p>
            <a:r>
              <a:rPr lang="nb-NO" dirty="0"/>
              <a:t>Uke 10: </a:t>
            </a:r>
            <a:r>
              <a:rPr lang="nb-NO" dirty="0" err="1"/>
              <a:t>Lørdagsøkt</a:t>
            </a:r>
            <a:r>
              <a:rPr lang="nb-NO" dirty="0"/>
              <a:t>	11 Mars</a:t>
            </a:r>
          </a:p>
          <a:p>
            <a:r>
              <a:rPr lang="nb-NO" dirty="0"/>
              <a:t>Uke 11: </a:t>
            </a:r>
            <a:r>
              <a:rPr lang="nb-NO" dirty="0" err="1"/>
              <a:t>Onsdagsøkt</a:t>
            </a:r>
            <a:r>
              <a:rPr lang="nb-NO" dirty="0"/>
              <a:t>	15 Mars</a:t>
            </a:r>
          </a:p>
          <a:p>
            <a:r>
              <a:rPr lang="nb-NO" dirty="0"/>
              <a:t>Uke 12: </a:t>
            </a:r>
            <a:r>
              <a:rPr lang="nb-NO" dirty="0" err="1"/>
              <a:t>Lørdagsøkt</a:t>
            </a:r>
            <a:r>
              <a:rPr lang="nb-NO" dirty="0"/>
              <a:t>	25 Mars</a:t>
            </a:r>
          </a:p>
          <a:p>
            <a:r>
              <a:rPr lang="nb-NO" u="sng" dirty="0"/>
              <a:t>Uke 13: Foreldre økt	29 Mars  onsdag</a:t>
            </a:r>
          </a:p>
          <a:p>
            <a:r>
              <a:rPr lang="nb-NO" u="sng" dirty="0"/>
              <a:t>Uke 14: Foreldre Økt	 8 April    lørdag</a:t>
            </a:r>
          </a:p>
          <a:p>
            <a:r>
              <a:rPr lang="nb-NO" dirty="0"/>
              <a:t>Uke 15: Påskeferie</a:t>
            </a:r>
          </a:p>
          <a:p>
            <a:r>
              <a:rPr lang="nb-NO" dirty="0"/>
              <a:t>Uke 16: </a:t>
            </a:r>
            <a:r>
              <a:rPr lang="nb-NO" dirty="0" err="1"/>
              <a:t>Lørdagsøkt</a:t>
            </a:r>
            <a:r>
              <a:rPr lang="nb-NO" dirty="0"/>
              <a:t>	22 April</a:t>
            </a:r>
          </a:p>
          <a:p>
            <a:r>
              <a:rPr lang="nb-NO" dirty="0"/>
              <a:t>Uke 17: </a:t>
            </a:r>
            <a:r>
              <a:rPr lang="nb-NO" dirty="0" err="1"/>
              <a:t>Onsdagsøkt</a:t>
            </a:r>
            <a:r>
              <a:rPr lang="nb-NO" dirty="0"/>
              <a:t>	26 April</a:t>
            </a:r>
          </a:p>
          <a:p>
            <a:r>
              <a:rPr lang="nb-NO" dirty="0"/>
              <a:t>Uke 18: </a:t>
            </a:r>
            <a:r>
              <a:rPr lang="nb-NO" dirty="0" err="1"/>
              <a:t>Lørdagsøkt</a:t>
            </a:r>
            <a:r>
              <a:rPr lang="nb-NO" dirty="0"/>
              <a:t>	6 Mai</a:t>
            </a:r>
          </a:p>
          <a:p>
            <a:r>
              <a:rPr lang="nb-NO" u="sng" dirty="0"/>
              <a:t>Uke 19: Foreldre økt	10 Mai onsdag</a:t>
            </a:r>
          </a:p>
          <a:p>
            <a:r>
              <a:rPr lang="nb-NO" dirty="0"/>
              <a:t>Uke 20: </a:t>
            </a:r>
            <a:r>
              <a:rPr lang="nb-NO" dirty="0" err="1"/>
              <a:t>Lørdagsøkt</a:t>
            </a:r>
            <a:r>
              <a:rPr lang="nb-NO" dirty="0"/>
              <a:t>	20 Mai</a:t>
            </a:r>
          </a:p>
          <a:p>
            <a:r>
              <a:rPr lang="nb-NO" dirty="0"/>
              <a:t>Uke 21: </a:t>
            </a:r>
            <a:r>
              <a:rPr lang="nb-NO" dirty="0" err="1"/>
              <a:t>Onsdagsøkt</a:t>
            </a:r>
            <a:r>
              <a:rPr lang="nb-NO" dirty="0"/>
              <a:t>	24 Mai</a:t>
            </a:r>
          </a:p>
          <a:p>
            <a:r>
              <a:rPr lang="nb-NO" u="sng" dirty="0"/>
              <a:t>Uke 22: Foreldre økt	3 Juni    Lørdag</a:t>
            </a:r>
          </a:p>
        </p:txBody>
      </p:sp>
    </p:spTree>
    <p:extLst>
      <p:ext uri="{BB962C8B-B14F-4D97-AF65-F5344CB8AC3E}">
        <p14:creationId xmlns:p14="http://schemas.microsoft.com/office/powerpoint/2010/main" val="3818495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nb-NO" dirty="0"/>
              <a:t>Lagene </a:t>
            </a:r>
          </a:p>
        </p:txBody>
      </p:sp>
      <p:pic>
        <p:nvPicPr>
          <p:cNvPr id="7" name="Picture 2" descr="Nordstrand Idrettsforeni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5099013"/>
              </p:ext>
            </p:extLst>
          </p:nvPr>
        </p:nvGraphicFramePr>
        <p:xfrm>
          <a:off x="1593737" y="-3158"/>
          <a:ext cx="7298743" cy="11036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Acrobat Document" r:id="rId6" imgW="5666992" imgH="8019898" progId="AcroExch.Document.DC">
                  <p:embed/>
                </p:oleObj>
              </mc:Choice>
              <mc:Fallback>
                <p:oleObj name="Acrobat Document" r:id="rId6" imgW="5666992" imgH="8019898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93737" y="-3158"/>
                        <a:ext cx="7298743" cy="110368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0887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Foreldre kontakt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nb-NO" dirty="0"/>
          </a:p>
          <a:p>
            <a:r>
              <a:rPr lang="nb-NO" dirty="0"/>
              <a:t>Vakter denne sesongen</a:t>
            </a:r>
          </a:p>
          <a:p>
            <a:r>
              <a:rPr lang="nb-NO" dirty="0" err="1"/>
              <a:t>Fr.Cup</a:t>
            </a:r>
            <a:endParaRPr lang="nb-NO" dirty="0"/>
          </a:p>
          <a:p>
            <a:r>
              <a:rPr lang="nb-NO" dirty="0"/>
              <a:t>Bruk av </a:t>
            </a:r>
            <a:r>
              <a:rPr lang="nb-NO" dirty="0" err="1"/>
              <a:t>Spond</a:t>
            </a:r>
            <a:endParaRPr lang="nb-NO" dirty="0"/>
          </a:p>
          <a:p>
            <a:pPr lvl="1"/>
            <a:r>
              <a:rPr lang="nb-NO" dirty="0"/>
              <a:t>Respons</a:t>
            </a:r>
          </a:p>
          <a:p>
            <a:pPr lvl="1"/>
            <a:r>
              <a:rPr lang="nb-NO" dirty="0"/>
              <a:t>Påmeldinger barn/voksen</a:t>
            </a:r>
          </a:p>
          <a:p>
            <a:r>
              <a:rPr lang="nb-NO" dirty="0"/>
              <a:t>Innbetalinger</a:t>
            </a:r>
          </a:p>
          <a:p>
            <a:r>
              <a:rPr lang="nb-NO" dirty="0"/>
              <a:t>Sosial gruppe</a:t>
            </a:r>
          </a:p>
          <a:p>
            <a:pPr lvl="1"/>
            <a:r>
              <a:rPr lang="nb-NO" dirty="0"/>
              <a:t>Sosiale arrangementer</a:t>
            </a:r>
          </a:p>
          <a:p>
            <a:pPr lvl="1"/>
            <a:r>
              <a:rPr lang="nb-NO" dirty="0"/>
              <a:t>Video opptak av kamper/videokveld</a:t>
            </a:r>
          </a:p>
          <a:p>
            <a:pPr lvl="1"/>
            <a:r>
              <a:rPr lang="nb-NO" dirty="0"/>
              <a:t>Statistikk</a:t>
            </a:r>
          </a:p>
          <a:p>
            <a:endParaRPr lang="nb-NO" dirty="0"/>
          </a:p>
        </p:txBody>
      </p:sp>
      <p:pic>
        <p:nvPicPr>
          <p:cNvPr id="7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3237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878</TotalTime>
  <Words>148</Words>
  <Application>Microsoft Office PowerPoint</Application>
  <PresentationFormat>Skjermfremvisning (4:3)</PresentationFormat>
  <Paragraphs>69</Paragraphs>
  <Slides>6</Slides>
  <Notes>1</Notes>
  <HiddenSlides>0</HiddenSlides>
  <MMClips>0</MMClips>
  <ScaleCrop>false</ScaleCrop>
  <HeadingPairs>
    <vt:vector size="8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Office-tema</vt:lpstr>
      <vt:lpstr>Acrobat Document</vt:lpstr>
      <vt:lpstr>Foreldre møte  NIF håndball Gutter2003 11 Januar 2017</vt:lpstr>
      <vt:lpstr>AGENDA</vt:lpstr>
      <vt:lpstr>Treningstider</vt:lpstr>
      <vt:lpstr>PowerPoint-presentasjon</vt:lpstr>
      <vt:lpstr>Lagene </vt:lpstr>
      <vt:lpstr>Foreldre kontakt</vt:lpstr>
    </vt:vector>
  </TitlesOfParts>
  <Company>Posten Norge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terje berget</dc:creator>
  <cp:lastModifiedBy>Ophus, Anne-Mette Platou</cp:lastModifiedBy>
  <cp:revision>83</cp:revision>
  <dcterms:created xsi:type="dcterms:W3CDTF">2013-05-30T10:46:22Z</dcterms:created>
  <dcterms:modified xsi:type="dcterms:W3CDTF">2017-01-12T10:28:26Z</dcterms:modified>
</cp:coreProperties>
</file>