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88" r:id="rId4"/>
    <p:sldId id="277" r:id="rId5"/>
    <p:sldId id="283" r:id="rId6"/>
    <p:sldId id="278" r:id="rId7"/>
    <p:sldId id="279" r:id="rId8"/>
    <p:sldId id="256" r:id="rId9"/>
    <p:sldId id="257" r:id="rId10"/>
    <p:sldId id="258" r:id="rId11"/>
    <p:sldId id="271" r:id="rId12"/>
    <p:sldId id="261" r:id="rId13"/>
    <p:sldId id="270" r:id="rId14"/>
    <p:sldId id="284" r:id="rId15"/>
    <p:sldId id="287" r:id="rId16"/>
    <p:sldId id="285" r:id="rId17"/>
    <p:sldId id="282" r:id="rId18"/>
    <p:sldId id="286" r:id="rId19"/>
    <p:sldId id="273" r:id="rId20"/>
    <p:sldId id="281" r:id="rId21"/>
  </p:sldIdLst>
  <p:sldSz cx="10693400" cy="7562850"/>
  <p:notesSz cx="10693400" cy="75628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64"/>
  </p:normalViewPr>
  <p:slideViewPr>
    <p:cSldViewPr>
      <p:cViewPr>
        <p:scale>
          <a:sx n="85" d="100"/>
          <a:sy n="85" d="100"/>
        </p:scale>
        <p:origin x="-111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7D4B6-F506-5A4D-AC51-853E06B6310E}" type="datetimeFigureOut">
              <a:rPr lang="nb-NO" smtClean="0"/>
              <a:t>06.06.2017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C401-FE21-154E-B058-861DF08F0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8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49150" y="2946416"/>
            <a:ext cx="8195098" cy="52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1014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4376" y="2152394"/>
            <a:ext cx="8484646" cy="2967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32239" y="6817090"/>
            <a:ext cx="202628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10155" y="6817090"/>
            <a:ext cx="72326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87183" y="6810219"/>
            <a:ext cx="205740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9150" y="2702629"/>
            <a:ext cx="73088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nb-NO" spc="-10" dirty="0"/>
              <a:t>Velkommen og agenda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1427988" y="4564762"/>
            <a:ext cx="753770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29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4495" y="1741619"/>
            <a:ext cx="5552440" cy="3985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3</a:t>
            </a:r>
            <a:r>
              <a:rPr sz="1800" spc="-6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04" dirty="0">
                <a:solidFill>
                  <a:srgbClr val="000099"/>
                </a:solidFill>
                <a:latin typeface="Courier New"/>
                <a:cs typeface="Courier New"/>
              </a:rPr>
              <a:t>nivåer</a:t>
            </a:r>
            <a:r>
              <a:rPr sz="1800" spc="-5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85" dirty="0" err="1">
                <a:solidFill>
                  <a:srgbClr val="000099"/>
                </a:solidFill>
                <a:latin typeface="Courier New"/>
                <a:cs typeface="Courier New"/>
              </a:rPr>
              <a:t>i</a:t>
            </a:r>
            <a:r>
              <a:rPr sz="1800" spc="-5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85" dirty="0" err="1">
                <a:solidFill>
                  <a:srgbClr val="000099"/>
                </a:solidFill>
                <a:latin typeface="Courier New"/>
                <a:cs typeface="Courier New"/>
              </a:rPr>
              <a:t>regionserien</a:t>
            </a:r>
            <a:r>
              <a:rPr lang="nb-NO" sz="1800" spc="-185" dirty="0">
                <a:solidFill>
                  <a:srgbClr val="000099"/>
                </a:solidFill>
                <a:latin typeface="Courier New"/>
                <a:cs typeface="Courier New"/>
              </a:rPr>
              <a:t> G10</a:t>
            </a:r>
            <a:endParaRPr sz="1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40" dirty="0">
                <a:solidFill>
                  <a:srgbClr val="000099"/>
                </a:solidFill>
                <a:latin typeface="Courier New"/>
                <a:cs typeface="Courier New"/>
              </a:rPr>
              <a:t>Tabell</a:t>
            </a:r>
            <a:r>
              <a:rPr sz="1800" spc="-5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25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5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45" dirty="0">
                <a:solidFill>
                  <a:srgbClr val="000099"/>
                </a:solidFill>
                <a:latin typeface="Courier New"/>
                <a:cs typeface="Courier New"/>
              </a:rPr>
              <a:t>sluttspill</a:t>
            </a:r>
            <a:r>
              <a:rPr sz="1800" spc="-5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0" dirty="0">
                <a:solidFill>
                  <a:srgbClr val="000099"/>
                </a:solidFill>
                <a:latin typeface="Courier New"/>
                <a:cs typeface="Courier New"/>
              </a:rPr>
              <a:t>fra</a:t>
            </a:r>
            <a:r>
              <a:rPr sz="1800" spc="-57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15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5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145" dirty="0">
                <a:solidFill>
                  <a:srgbClr val="000099"/>
                </a:solidFill>
                <a:latin typeface="Courier New"/>
                <a:cs typeface="Courier New"/>
              </a:rPr>
              <a:t>med</a:t>
            </a:r>
            <a:r>
              <a:rPr sz="1800" spc="-5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12</a:t>
            </a:r>
            <a:r>
              <a:rPr sz="1800" spc="-5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40" dirty="0">
                <a:solidFill>
                  <a:srgbClr val="000099"/>
                </a:solidFill>
                <a:latin typeface="Courier New"/>
                <a:cs typeface="Courier New"/>
              </a:rPr>
              <a:t>år</a:t>
            </a:r>
            <a:r>
              <a:rPr sz="1800" spc="-5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10" dirty="0">
                <a:solidFill>
                  <a:srgbClr val="000099"/>
                </a:solidFill>
                <a:latin typeface="Courier New"/>
                <a:cs typeface="Courier New"/>
              </a:rPr>
              <a:t>(Nivå</a:t>
            </a:r>
            <a:r>
              <a:rPr sz="1800" spc="-53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1</a:t>
            </a:r>
            <a:r>
              <a:rPr sz="1800" spc="-5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15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5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90" dirty="0">
                <a:solidFill>
                  <a:srgbClr val="000099"/>
                </a:solidFill>
                <a:latin typeface="Courier New"/>
                <a:cs typeface="Courier New"/>
              </a:rPr>
              <a:t>2)</a:t>
            </a:r>
            <a:endParaRPr sz="1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solidFill>
                  <a:srgbClr val="000099"/>
                </a:solidFill>
                <a:latin typeface="Courier New"/>
                <a:cs typeface="Courier New"/>
              </a:rPr>
              <a:t>Nye</a:t>
            </a:r>
            <a:r>
              <a:rPr sz="1800" spc="-5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70" dirty="0">
                <a:solidFill>
                  <a:srgbClr val="000099"/>
                </a:solidFill>
                <a:latin typeface="Courier New"/>
                <a:cs typeface="Courier New"/>
              </a:rPr>
              <a:t>ballstørrelser</a:t>
            </a:r>
            <a:r>
              <a:rPr sz="1800" spc="-6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80" dirty="0">
                <a:solidFill>
                  <a:srgbClr val="000099"/>
                </a:solidFill>
                <a:latin typeface="Courier New"/>
                <a:cs typeface="Courier New"/>
              </a:rPr>
              <a:t>for</a:t>
            </a:r>
            <a:r>
              <a:rPr sz="1800" spc="-62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80" dirty="0">
                <a:solidFill>
                  <a:srgbClr val="000099"/>
                </a:solidFill>
                <a:latin typeface="Courier New"/>
                <a:cs typeface="Courier New"/>
              </a:rPr>
              <a:t>Gutter</a:t>
            </a:r>
            <a:endParaRPr sz="1800" dirty="0">
              <a:latin typeface="Courier New"/>
              <a:cs typeface="Courier New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45" dirty="0">
                <a:solidFill>
                  <a:srgbClr val="000099"/>
                </a:solidFill>
                <a:latin typeface="Courier New"/>
                <a:cs typeface="Courier New"/>
              </a:rPr>
              <a:t>G14</a:t>
            </a:r>
            <a:r>
              <a:rPr sz="1800" spc="-5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5" dirty="0">
                <a:solidFill>
                  <a:srgbClr val="000099"/>
                </a:solidFill>
                <a:latin typeface="Courier New"/>
                <a:cs typeface="Courier New"/>
              </a:rPr>
              <a:t>=</a:t>
            </a:r>
            <a:r>
              <a:rPr sz="1800" spc="-6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str</a:t>
            </a:r>
            <a:r>
              <a:rPr sz="1800" spc="-6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1</a:t>
            </a:r>
            <a:endParaRPr sz="1800" dirty="0">
              <a:latin typeface="Courier New"/>
              <a:cs typeface="Courier New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45" dirty="0">
                <a:solidFill>
                  <a:srgbClr val="000099"/>
                </a:solidFill>
                <a:latin typeface="Courier New"/>
                <a:cs typeface="Courier New"/>
              </a:rPr>
              <a:t>G15</a:t>
            </a:r>
            <a:r>
              <a:rPr sz="1800" spc="-5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5" dirty="0">
                <a:solidFill>
                  <a:srgbClr val="000099"/>
                </a:solidFill>
                <a:latin typeface="Courier New"/>
                <a:cs typeface="Courier New"/>
              </a:rPr>
              <a:t>=</a:t>
            </a:r>
            <a:r>
              <a:rPr sz="1800" spc="-6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str</a:t>
            </a:r>
            <a:r>
              <a:rPr sz="1800" spc="-6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2</a:t>
            </a:r>
            <a:endParaRPr sz="1800" dirty="0">
              <a:latin typeface="Courier New"/>
              <a:cs typeface="Courier New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45" dirty="0">
                <a:solidFill>
                  <a:srgbClr val="000099"/>
                </a:solidFill>
                <a:latin typeface="Courier New"/>
                <a:cs typeface="Courier New"/>
              </a:rPr>
              <a:t>G16</a:t>
            </a:r>
            <a:r>
              <a:rPr sz="1800" spc="-5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5" dirty="0">
                <a:solidFill>
                  <a:srgbClr val="000099"/>
                </a:solidFill>
                <a:latin typeface="Courier New"/>
                <a:cs typeface="Courier New"/>
              </a:rPr>
              <a:t>=</a:t>
            </a:r>
            <a:r>
              <a:rPr sz="1800" spc="-6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 err="1">
                <a:solidFill>
                  <a:srgbClr val="000099"/>
                </a:solidFill>
                <a:latin typeface="Courier New"/>
                <a:cs typeface="Courier New"/>
              </a:rPr>
              <a:t>str</a:t>
            </a:r>
            <a:r>
              <a:rPr sz="1800" spc="-6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2</a:t>
            </a:r>
            <a:endParaRPr lang="nb-NO" sz="1800" spc="-80" dirty="0">
              <a:solidFill>
                <a:srgbClr val="000099"/>
              </a:solidFill>
              <a:latin typeface="Courier New"/>
              <a:cs typeface="Courier New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endParaRPr lang="nb-NO" spc="-80" dirty="0">
              <a:solidFill>
                <a:srgbClr val="000099"/>
              </a:solidFill>
              <a:latin typeface="Courier New"/>
              <a:cs typeface="Courier New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nb-NO" sz="2400" b="1" spc="-80" dirty="0">
                <a:solidFill>
                  <a:schemeClr val="bg1"/>
                </a:solidFill>
                <a:latin typeface="Courier New"/>
                <a:cs typeface="Courier New"/>
              </a:rPr>
              <a:t>G10 str 0</a:t>
            </a:r>
            <a:r>
              <a:rPr lang="en-US" sz="2400" dirty="0">
                <a:solidFill>
                  <a:schemeClr val="bg1"/>
                </a:solidFill>
              </a:rPr>
              <a:t>(47-49 cm/ 250-300 gram)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endParaRPr lang="nb-NO" sz="2400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endParaRPr lang="nb-NO" sz="2400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nb-NO" dirty="0">
                <a:solidFill>
                  <a:schemeClr val="tx2"/>
                </a:solidFill>
                <a:latin typeface="Courier New"/>
                <a:cs typeface="Courier New"/>
              </a:rPr>
              <a:t>Merk tøy og ball</a:t>
            </a:r>
            <a:endParaRPr dirty="0">
              <a:solidFill>
                <a:schemeClr val="tx2"/>
              </a:solidFill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93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Nytt </a:t>
            </a:r>
            <a:r>
              <a:rPr spc="-5" dirty="0"/>
              <a:t>i sesongen</a:t>
            </a:r>
            <a:r>
              <a:rPr spc="-20" dirty="0"/>
              <a:t> </a:t>
            </a:r>
            <a:r>
              <a:rPr spc="-5" dirty="0"/>
              <a:t>2017/18</a:t>
            </a:r>
          </a:p>
        </p:txBody>
      </p:sp>
      <p:sp>
        <p:nvSpPr>
          <p:cNvPr id="6" name="object 6"/>
          <p:cNvSpPr/>
          <p:nvPr/>
        </p:nvSpPr>
        <p:spPr>
          <a:xfrm rot="643077">
            <a:off x="7352285" y="2562225"/>
            <a:ext cx="1652015" cy="2369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8" y="1681389"/>
            <a:ext cx="5777122" cy="5265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034" y="1129835"/>
            <a:ext cx="371856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35" dirty="0">
                <a:latin typeface="Courier New"/>
                <a:cs typeface="Courier New"/>
              </a:rPr>
              <a:t>Hva</a:t>
            </a:r>
            <a:r>
              <a:rPr spc="-1205" dirty="0">
                <a:latin typeface="Courier New"/>
                <a:cs typeface="Courier New"/>
              </a:rPr>
              <a:t> </a:t>
            </a:r>
            <a:r>
              <a:rPr spc="-894" dirty="0">
                <a:latin typeface="Courier New"/>
                <a:cs typeface="Courier New"/>
              </a:rPr>
              <a:t>vil</a:t>
            </a:r>
            <a:r>
              <a:rPr spc="-1210" dirty="0">
                <a:latin typeface="Courier New"/>
                <a:cs typeface="Courier New"/>
              </a:rPr>
              <a:t> </a:t>
            </a:r>
            <a:r>
              <a:rPr spc="-775" dirty="0">
                <a:latin typeface="Courier New"/>
                <a:cs typeface="Courier New"/>
              </a:rPr>
              <a:t>vi</a:t>
            </a:r>
            <a:r>
              <a:rPr spc="-1210" dirty="0">
                <a:latin typeface="Courier New"/>
                <a:cs typeface="Courier New"/>
              </a:rPr>
              <a:t> </a:t>
            </a:r>
            <a:r>
              <a:rPr spc="-940" dirty="0">
                <a:latin typeface="Courier New"/>
                <a:cs typeface="Courier New"/>
              </a:rPr>
              <a:t>-</a:t>
            </a:r>
            <a:r>
              <a:rPr spc="-490" dirty="0">
                <a:latin typeface="Courier New"/>
                <a:cs typeface="Courier New"/>
              </a:rPr>
              <a:t> </a:t>
            </a:r>
            <a:r>
              <a:rPr spc="-245" dirty="0">
                <a:latin typeface="Courier New"/>
                <a:cs typeface="Courier New"/>
              </a:rPr>
              <a:t>Hva</a:t>
            </a:r>
            <a:r>
              <a:rPr spc="-1175" dirty="0">
                <a:latin typeface="Courier New"/>
                <a:cs typeface="Courier New"/>
              </a:rPr>
              <a:t> </a:t>
            </a:r>
            <a:r>
              <a:rPr spc="-620" dirty="0">
                <a:latin typeface="Courier New"/>
                <a:cs typeface="Courier New"/>
              </a:rPr>
              <a:t>gjør</a:t>
            </a:r>
            <a:r>
              <a:rPr spc="-1210" dirty="0">
                <a:latin typeface="Courier New"/>
                <a:cs typeface="Courier New"/>
              </a:rPr>
              <a:t> </a:t>
            </a:r>
            <a:r>
              <a:rPr spc="-775" dirty="0">
                <a:latin typeface="Courier New"/>
                <a:cs typeface="Courier New"/>
              </a:rPr>
              <a:t>vi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pc="-5" dirty="0"/>
              <a:t>28.03.2017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pc="-15" dirty="0"/>
              <a:t>Trenerforum </a:t>
            </a:r>
            <a:r>
              <a:rPr spc="-5" dirty="0"/>
              <a:t>Nordstrand IF</a:t>
            </a:r>
            <a:r>
              <a:rPr spc="-85" dirty="0"/>
              <a:t> </a:t>
            </a:r>
            <a:r>
              <a:rPr spc="-5" dirty="0"/>
              <a:t>2017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104376" y="2152394"/>
            <a:ext cx="7495540" cy="296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"/>
              <a:tabLst>
                <a:tab pos="355600" algn="l"/>
              </a:tabLst>
            </a:pPr>
            <a:r>
              <a:rPr sz="2000" spc="-240" dirty="0">
                <a:solidFill>
                  <a:srgbClr val="000066"/>
                </a:solidFill>
                <a:latin typeface="Courier New"/>
                <a:cs typeface="Courier New"/>
              </a:rPr>
              <a:t>Klubbens</a:t>
            </a:r>
            <a:r>
              <a:rPr sz="2000" spc="-80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000" spc="-385" dirty="0">
                <a:solidFill>
                  <a:srgbClr val="000066"/>
                </a:solidFill>
                <a:latin typeface="Courier New"/>
                <a:cs typeface="Courier New"/>
              </a:rPr>
              <a:t>visjon</a:t>
            </a:r>
            <a:r>
              <a:rPr sz="2000" spc="-79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000" spc="-350" dirty="0">
                <a:solidFill>
                  <a:srgbClr val="000066"/>
                </a:solidFill>
                <a:latin typeface="Courier New"/>
                <a:cs typeface="Courier New"/>
              </a:rPr>
              <a:t>er</a:t>
            </a:r>
            <a:endParaRPr sz="20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buClr>
                <a:srgbClr val="000066"/>
              </a:buClr>
              <a:buFont typeface="Courier New"/>
              <a:buChar char=""/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66"/>
              </a:buClr>
              <a:buFont typeface="Courier New"/>
              <a:buChar char=""/>
            </a:pPr>
            <a:endParaRPr sz="2000" dirty="0">
              <a:latin typeface="Times New Roman"/>
              <a:cs typeface="Times New Roman"/>
            </a:endParaRPr>
          </a:p>
          <a:p>
            <a:pPr marL="840740" algn="ctr">
              <a:lnSpc>
                <a:spcPct val="100000"/>
              </a:lnSpc>
            </a:pPr>
            <a:r>
              <a:rPr sz="2800" spc="-385" dirty="0">
                <a:solidFill>
                  <a:srgbClr val="000066"/>
                </a:solidFill>
                <a:latin typeface="Courier New"/>
                <a:cs typeface="Courier New"/>
              </a:rPr>
              <a:t>FLEST</a:t>
            </a:r>
            <a:r>
              <a:rPr sz="2800" spc="-106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85" dirty="0">
                <a:solidFill>
                  <a:srgbClr val="000066"/>
                </a:solidFill>
                <a:latin typeface="Courier New"/>
                <a:cs typeface="Courier New"/>
              </a:rPr>
              <a:t>MULIG</a:t>
            </a:r>
            <a:r>
              <a:rPr sz="2800" spc="-103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290" dirty="0">
                <a:solidFill>
                  <a:srgbClr val="000066"/>
                </a:solidFill>
                <a:latin typeface="Courier New"/>
                <a:cs typeface="Courier New"/>
              </a:rPr>
              <a:t>–</a:t>
            </a:r>
            <a:r>
              <a:rPr sz="2800" spc="-104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210" dirty="0">
                <a:solidFill>
                  <a:srgbClr val="000066"/>
                </a:solidFill>
                <a:latin typeface="Courier New"/>
                <a:cs typeface="Courier New"/>
              </a:rPr>
              <a:t>LENGST</a:t>
            </a:r>
            <a:r>
              <a:rPr sz="2800" spc="-103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85" dirty="0">
                <a:solidFill>
                  <a:srgbClr val="000066"/>
                </a:solidFill>
                <a:latin typeface="Courier New"/>
                <a:cs typeface="Courier New"/>
              </a:rPr>
              <a:t>MULIG</a:t>
            </a:r>
            <a:r>
              <a:rPr sz="2800" spc="-103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290" dirty="0">
                <a:solidFill>
                  <a:srgbClr val="000066"/>
                </a:solidFill>
                <a:latin typeface="Courier New"/>
                <a:cs typeface="Courier New"/>
              </a:rPr>
              <a:t>–</a:t>
            </a:r>
            <a:r>
              <a:rPr sz="2800" spc="-104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290" dirty="0">
                <a:solidFill>
                  <a:srgbClr val="000066"/>
                </a:solidFill>
                <a:latin typeface="Courier New"/>
                <a:cs typeface="Courier New"/>
              </a:rPr>
              <a:t>BEST</a:t>
            </a:r>
            <a:r>
              <a:rPr sz="2800" spc="-103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95" dirty="0">
                <a:solidFill>
                  <a:srgbClr val="000066"/>
                </a:solidFill>
                <a:latin typeface="Courier New"/>
                <a:cs typeface="Courier New"/>
              </a:rPr>
              <a:t>MULIG</a:t>
            </a:r>
            <a:endParaRPr sz="2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"/>
              <a:tabLst>
                <a:tab pos="355600" algn="l"/>
              </a:tabLst>
            </a:pPr>
            <a:r>
              <a:rPr sz="2000" spc="-265" dirty="0">
                <a:solidFill>
                  <a:srgbClr val="000066"/>
                </a:solidFill>
                <a:latin typeface="Courier New"/>
                <a:cs typeface="Courier New"/>
              </a:rPr>
              <a:t>Våre</a:t>
            </a:r>
            <a:r>
              <a:rPr sz="2000" spc="-79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000" spc="-360" dirty="0">
                <a:solidFill>
                  <a:srgbClr val="000066"/>
                </a:solidFill>
                <a:latin typeface="Courier New"/>
                <a:cs typeface="Courier New"/>
              </a:rPr>
              <a:t>verdier</a:t>
            </a:r>
            <a:r>
              <a:rPr sz="2000" spc="-77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000" spc="-350" dirty="0">
                <a:solidFill>
                  <a:srgbClr val="000066"/>
                </a:solidFill>
                <a:latin typeface="Courier New"/>
                <a:cs typeface="Courier New"/>
              </a:rPr>
              <a:t>er</a:t>
            </a:r>
            <a:endParaRPr sz="20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842010" algn="ctr">
              <a:lnSpc>
                <a:spcPct val="100000"/>
              </a:lnSpc>
              <a:spcBef>
                <a:spcPts val="1195"/>
              </a:spcBef>
            </a:pPr>
            <a:r>
              <a:rPr sz="2800" spc="-254" dirty="0">
                <a:solidFill>
                  <a:srgbClr val="000066"/>
                </a:solidFill>
                <a:latin typeface="Courier New"/>
                <a:cs typeface="Courier New"/>
              </a:rPr>
              <a:t>RESPEKT</a:t>
            </a:r>
            <a:r>
              <a:rPr sz="2800" spc="-103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825" dirty="0">
                <a:solidFill>
                  <a:srgbClr val="000066"/>
                </a:solidFill>
                <a:latin typeface="Courier New"/>
                <a:cs typeface="Courier New"/>
              </a:rPr>
              <a:t>-</a:t>
            </a:r>
            <a:r>
              <a:rPr sz="2800" spc="-1060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35" dirty="0">
                <a:solidFill>
                  <a:srgbClr val="000066"/>
                </a:solidFill>
                <a:latin typeface="Courier New"/>
                <a:cs typeface="Courier New"/>
              </a:rPr>
              <a:t>SAMHOLD</a:t>
            </a:r>
            <a:r>
              <a:rPr sz="2800" spc="-104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825" dirty="0">
                <a:solidFill>
                  <a:srgbClr val="000066"/>
                </a:solidFill>
                <a:latin typeface="Courier New"/>
                <a:cs typeface="Courier New"/>
              </a:rPr>
              <a:t>-</a:t>
            </a:r>
            <a:r>
              <a:rPr sz="2800" spc="-1035" dirty="0">
                <a:solidFill>
                  <a:srgbClr val="000066"/>
                </a:solidFill>
                <a:latin typeface="Courier New"/>
                <a:cs typeface="Courier New"/>
              </a:rPr>
              <a:t> </a:t>
            </a:r>
            <a:r>
              <a:rPr sz="2800" spc="-114" dirty="0">
                <a:solidFill>
                  <a:srgbClr val="000066"/>
                </a:solidFill>
                <a:latin typeface="Courier New"/>
                <a:cs typeface="Courier New"/>
              </a:rPr>
              <a:t>ENGASJEMENT</a:t>
            </a:r>
            <a:endParaRPr sz="2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9150" y="558217"/>
            <a:ext cx="8195098" cy="777130"/>
          </a:xfrm>
          <a:prstGeom prst="rect">
            <a:avLst/>
          </a:prstGeom>
        </p:spPr>
        <p:txBody>
          <a:bodyPr vert="horz" wrap="square" lIns="0" tIns="28193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Påmelding </a:t>
            </a:r>
            <a:r>
              <a:rPr spc="-10" dirty="0" err="1"/>
              <a:t>til</a:t>
            </a:r>
            <a:r>
              <a:rPr dirty="0"/>
              <a:t> </a:t>
            </a:r>
            <a:r>
              <a:rPr spc="-5" dirty="0" err="1"/>
              <a:t>seriespill</a:t>
            </a:r>
            <a:r>
              <a:rPr lang="nb-NO" spc="-5" dirty="0"/>
              <a:t> 2017/2018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1385316" y="4082796"/>
            <a:ext cx="177165" cy="1097280"/>
          </a:xfrm>
          <a:custGeom>
            <a:avLst/>
            <a:gdLst/>
            <a:ahLst/>
            <a:cxnLst/>
            <a:rect l="l" t="t" r="r" b="b"/>
            <a:pathLst>
              <a:path w="177165" h="1097279">
                <a:moveTo>
                  <a:pt x="176784" y="1097279"/>
                </a:moveTo>
                <a:lnTo>
                  <a:pt x="0" y="1097279"/>
                </a:lnTo>
                <a:lnTo>
                  <a:pt x="0" y="0"/>
                </a:lnTo>
                <a:lnTo>
                  <a:pt x="0" y="1097279"/>
                </a:lnTo>
                <a:lnTo>
                  <a:pt x="176784" y="109727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4070604"/>
            <a:ext cx="1853564" cy="1123315"/>
          </a:xfrm>
          <a:custGeom>
            <a:avLst/>
            <a:gdLst/>
            <a:ahLst/>
            <a:cxnLst/>
            <a:rect l="l" t="t" r="r" b="b"/>
            <a:pathLst>
              <a:path w="1853564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4572"/>
                </a:lnTo>
                <a:lnTo>
                  <a:pt x="6096" y="0"/>
                </a:lnTo>
                <a:lnTo>
                  <a:pt x="1847088" y="0"/>
                </a:lnTo>
                <a:lnTo>
                  <a:pt x="1853184" y="4572"/>
                </a:lnTo>
                <a:lnTo>
                  <a:pt x="1853184" y="12191"/>
                </a:lnTo>
                <a:lnTo>
                  <a:pt x="13715" y="12191"/>
                </a:lnTo>
                <a:lnTo>
                  <a:pt x="13715" y="1109471"/>
                </a:lnTo>
                <a:lnTo>
                  <a:pt x="202692" y="1109472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3564" h="1123314">
                <a:moveTo>
                  <a:pt x="202692" y="1109471"/>
                </a:moveTo>
                <a:lnTo>
                  <a:pt x="190499" y="1109471"/>
                </a:lnTo>
                <a:lnTo>
                  <a:pt x="190499" y="188975"/>
                </a:lnTo>
                <a:lnTo>
                  <a:pt x="1839468" y="188975"/>
                </a:lnTo>
                <a:lnTo>
                  <a:pt x="1839468" y="12191"/>
                </a:lnTo>
                <a:lnTo>
                  <a:pt x="1853184" y="12192"/>
                </a:lnTo>
                <a:lnTo>
                  <a:pt x="1853184" y="188976"/>
                </a:lnTo>
                <a:lnTo>
                  <a:pt x="202692" y="188976"/>
                </a:lnTo>
                <a:lnTo>
                  <a:pt x="190500" y="201168"/>
                </a:lnTo>
                <a:lnTo>
                  <a:pt x="202692" y="201168"/>
                </a:lnTo>
                <a:lnTo>
                  <a:pt x="202692" y="1109471"/>
                </a:lnTo>
                <a:close/>
              </a:path>
              <a:path w="1853564" h="1123314">
                <a:moveTo>
                  <a:pt x="202692" y="201168"/>
                </a:moveTo>
                <a:lnTo>
                  <a:pt x="190500" y="201168"/>
                </a:lnTo>
                <a:lnTo>
                  <a:pt x="202692" y="188976"/>
                </a:lnTo>
                <a:lnTo>
                  <a:pt x="202692" y="201168"/>
                </a:lnTo>
                <a:close/>
              </a:path>
              <a:path w="1853564" h="1123314">
                <a:moveTo>
                  <a:pt x="1847088" y="201168"/>
                </a:moveTo>
                <a:lnTo>
                  <a:pt x="202692" y="201168"/>
                </a:lnTo>
                <a:lnTo>
                  <a:pt x="202692" y="188976"/>
                </a:lnTo>
                <a:lnTo>
                  <a:pt x="1853184" y="188976"/>
                </a:lnTo>
                <a:lnTo>
                  <a:pt x="1853184" y="196596"/>
                </a:lnTo>
                <a:lnTo>
                  <a:pt x="1847088" y="201168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5316" y="4083050"/>
            <a:ext cx="1826260" cy="176530"/>
          </a:xfrm>
          <a:custGeom>
            <a:avLst/>
            <a:gdLst/>
            <a:ahLst/>
            <a:cxnLst/>
            <a:rect l="l" t="t" r="r" b="b"/>
            <a:pathLst>
              <a:path w="1826260" h="176529">
                <a:moveTo>
                  <a:pt x="0" y="0"/>
                </a:moveTo>
                <a:lnTo>
                  <a:pt x="1825752" y="0"/>
                </a:lnTo>
                <a:lnTo>
                  <a:pt x="1825752" y="176529"/>
                </a:lnTo>
                <a:lnTo>
                  <a:pt x="0" y="176529"/>
                </a:lnTo>
                <a:lnTo>
                  <a:pt x="0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5316" y="4259579"/>
            <a:ext cx="177165" cy="920750"/>
          </a:xfrm>
          <a:custGeom>
            <a:avLst/>
            <a:gdLst/>
            <a:ahLst/>
            <a:cxnLst/>
            <a:rect l="l" t="t" r="r" b="b"/>
            <a:pathLst>
              <a:path w="177165" h="920750">
                <a:moveTo>
                  <a:pt x="0" y="0"/>
                </a:moveTo>
                <a:lnTo>
                  <a:pt x="176784" y="0"/>
                </a:lnTo>
                <a:lnTo>
                  <a:pt x="176784" y="920750"/>
                </a:lnTo>
                <a:lnTo>
                  <a:pt x="0" y="920750"/>
                </a:lnTo>
                <a:lnTo>
                  <a:pt x="0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4070604"/>
            <a:ext cx="1853564" cy="1123315"/>
          </a:xfrm>
          <a:custGeom>
            <a:avLst/>
            <a:gdLst/>
            <a:ahLst/>
            <a:cxnLst/>
            <a:rect l="l" t="t" r="r" b="b"/>
            <a:pathLst>
              <a:path w="1853564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4572"/>
                </a:lnTo>
                <a:lnTo>
                  <a:pt x="6096" y="0"/>
                </a:lnTo>
                <a:lnTo>
                  <a:pt x="1847088" y="0"/>
                </a:lnTo>
                <a:lnTo>
                  <a:pt x="1853184" y="4572"/>
                </a:lnTo>
                <a:lnTo>
                  <a:pt x="1853184" y="12191"/>
                </a:lnTo>
                <a:lnTo>
                  <a:pt x="25907" y="12192"/>
                </a:lnTo>
                <a:lnTo>
                  <a:pt x="13716" y="24384"/>
                </a:lnTo>
                <a:lnTo>
                  <a:pt x="25907" y="24383"/>
                </a:lnTo>
                <a:lnTo>
                  <a:pt x="25907" y="1097280"/>
                </a:lnTo>
                <a:lnTo>
                  <a:pt x="13716" y="1097280"/>
                </a:lnTo>
                <a:lnTo>
                  <a:pt x="25907" y="1109472"/>
                </a:lnTo>
                <a:lnTo>
                  <a:pt x="202692" y="1109472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3564" h="1123314">
                <a:moveTo>
                  <a:pt x="25907" y="24383"/>
                </a:moveTo>
                <a:lnTo>
                  <a:pt x="13716" y="24384"/>
                </a:lnTo>
                <a:lnTo>
                  <a:pt x="25907" y="12192"/>
                </a:lnTo>
                <a:lnTo>
                  <a:pt x="25907" y="24383"/>
                </a:lnTo>
                <a:close/>
              </a:path>
              <a:path w="1853564" h="1123314">
                <a:moveTo>
                  <a:pt x="1827276" y="24383"/>
                </a:moveTo>
                <a:lnTo>
                  <a:pt x="25907" y="24383"/>
                </a:lnTo>
                <a:lnTo>
                  <a:pt x="25907" y="12192"/>
                </a:lnTo>
                <a:lnTo>
                  <a:pt x="1827276" y="12192"/>
                </a:lnTo>
                <a:lnTo>
                  <a:pt x="1827276" y="24383"/>
                </a:lnTo>
                <a:close/>
              </a:path>
              <a:path w="1853564" h="1123314">
                <a:moveTo>
                  <a:pt x="1827276" y="188976"/>
                </a:moveTo>
                <a:lnTo>
                  <a:pt x="1827276" y="12192"/>
                </a:lnTo>
                <a:lnTo>
                  <a:pt x="1839468" y="24384"/>
                </a:lnTo>
                <a:lnTo>
                  <a:pt x="1853184" y="24383"/>
                </a:lnTo>
                <a:lnTo>
                  <a:pt x="1853184" y="176783"/>
                </a:lnTo>
                <a:lnTo>
                  <a:pt x="1839468" y="176783"/>
                </a:lnTo>
                <a:lnTo>
                  <a:pt x="1827276" y="188976"/>
                </a:lnTo>
                <a:close/>
              </a:path>
              <a:path w="1853564" h="1123314">
                <a:moveTo>
                  <a:pt x="1853184" y="24383"/>
                </a:moveTo>
                <a:lnTo>
                  <a:pt x="1839468" y="24384"/>
                </a:lnTo>
                <a:lnTo>
                  <a:pt x="1827276" y="12192"/>
                </a:lnTo>
                <a:lnTo>
                  <a:pt x="1853184" y="12191"/>
                </a:lnTo>
                <a:lnTo>
                  <a:pt x="1853184" y="24383"/>
                </a:lnTo>
                <a:close/>
              </a:path>
              <a:path w="1853564" h="1123314">
                <a:moveTo>
                  <a:pt x="178307" y="1109472"/>
                </a:moveTo>
                <a:lnTo>
                  <a:pt x="178307" y="181356"/>
                </a:lnTo>
                <a:lnTo>
                  <a:pt x="182880" y="176783"/>
                </a:lnTo>
                <a:lnTo>
                  <a:pt x="1827276" y="176783"/>
                </a:lnTo>
                <a:lnTo>
                  <a:pt x="1827276" y="188976"/>
                </a:lnTo>
                <a:lnTo>
                  <a:pt x="202692" y="188976"/>
                </a:lnTo>
                <a:lnTo>
                  <a:pt x="190500" y="201168"/>
                </a:lnTo>
                <a:lnTo>
                  <a:pt x="202692" y="201168"/>
                </a:lnTo>
                <a:lnTo>
                  <a:pt x="202692" y="1097280"/>
                </a:lnTo>
                <a:lnTo>
                  <a:pt x="190500" y="1097280"/>
                </a:lnTo>
                <a:lnTo>
                  <a:pt x="178307" y="1109472"/>
                </a:lnTo>
                <a:close/>
              </a:path>
              <a:path w="1853564" h="1123314">
                <a:moveTo>
                  <a:pt x="1847088" y="201168"/>
                </a:moveTo>
                <a:lnTo>
                  <a:pt x="202692" y="201168"/>
                </a:lnTo>
                <a:lnTo>
                  <a:pt x="202692" y="188976"/>
                </a:lnTo>
                <a:lnTo>
                  <a:pt x="1827276" y="188976"/>
                </a:lnTo>
                <a:lnTo>
                  <a:pt x="1839468" y="176783"/>
                </a:lnTo>
                <a:lnTo>
                  <a:pt x="1853184" y="176783"/>
                </a:lnTo>
                <a:lnTo>
                  <a:pt x="1853184" y="196596"/>
                </a:lnTo>
                <a:lnTo>
                  <a:pt x="1847088" y="201168"/>
                </a:lnTo>
                <a:close/>
              </a:path>
              <a:path w="1853564" h="1123314">
                <a:moveTo>
                  <a:pt x="202692" y="201168"/>
                </a:moveTo>
                <a:lnTo>
                  <a:pt x="190500" y="201168"/>
                </a:lnTo>
                <a:lnTo>
                  <a:pt x="202692" y="188976"/>
                </a:lnTo>
                <a:lnTo>
                  <a:pt x="202692" y="201168"/>
                </a:lnTo>
                <a:close/>
              </a:path>
              <a:path w="1853564" h="1123314">
                <a:moveTo>
                  <a:pt x="25907" y="1109472"/>
                </a:moveTo>
                <a:lnTo>
                  <a:pt x="13716" y="1097280"/>
                </a:lnTo>
                <a:lnTo>
                  <a:pt x="25907" y="1097280"/>
                </a:lnTo>
                <a:lnTo>
                  <a:pt x="25907" y="1109472"/>
                </a:lnTo>
                <a:close/>
              </a:path>
              <a:path w="1853564" h="1123314">
                <a:moveTo>
                  <a:pt x="178307" y="1109472"/>
                </a:moveTo>
                <a:lnTo>
                  <a:pt x="25907" y="1109472"/>
                </a:lnTo>
                <a:lnTo>
                  <a:pt x="25907" y="1097280"/>
                </a:lnTo>
                <a:lnTo>
                  <a:pt x="178307" y="1097280"/>
                </a:lnTo>
                <a:lnTo>
                  <a:pt x="178307" y="1109472"/>
                </a:lnTo>
                <a:close/>
              </a:path>
              <a:path w="1853564" h="1123314">
                <a:moveTo>
                  <a:pt x="202692" y="1109472"/>
                </a:moveTo>
                <a:lnTo>
                  <a:pt x="178307" y="1109472"/>
                </a:lnTo>
                <a:lnTo>
                  <a:pt x="190500" y="1097280"/>
                </a:lnTo>
                <a:lnTo>
                  <a:pt x="202692" y="1097280"/>
                </a:lnTo>
                <a:lnTo>
                  <a:pt x="202692" y="1109472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83436" y="4265676"/>
            <a:ext cx="1649095" cy="8915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77470" marR="360680">
              <a:lnSpc>
                <a:spcPts val="2160"/>
              </a:lnSpc>
              <a:spcBef>
                <a:spcPts val="490"/>
              </a:spcBef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83436" y="4265676"/>
            <a:ext cx="1648968" cy="89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48437" y="4328136"/>
            <a:ext cx="122809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1027" y="3570732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330708" y="336803"/>
                </a:moveTo>
                <a:lnTo>
                  <a:pt x="7620" y="336803"/>
                </a:lnTo>
                <a:lnTo>
                  <a:pt x="3048" y="333755"/>
                </a:lnTo>
                <a:lnTo>
                  <a:pt x="0" y="324612"/>
                </a:lnTo>
                <a:lnTo>
                  <a:pt x="0" y="318515"/>
                </a:lnTo>
                <a:lnTo>
                  <a:pt x="4572" y="315467"/>
                </a:lnTo>
                <a:lnTo>
                  <a:pt x="315468" y="4571"/>
                </a:lnTo>
                <a:lnTo>
                  <a:pt x="318516" y="0"/>
                </a:lnTo>
                <a:lnTo>
                  <a:pt x="324612" y="0"/>
                </a:lnTo>
                <a:lnTo>
                  <a:pt x="333756" y="3047"/>
                </a:lnTo>
                <a:lnTo>
                  <a:pt x="336804" y="7619"/>
                </a:lnTo>
                <a:lnTo>
                  <a:pt x="336804" y="13715"/>
                </a:lnTo>
                <a:lnTo>
                  <a:pt x="310896" y="13715"/>
                </a:lnTo>
                <a:lnTo>
                  <a:pt x="310896" y="25908"/>
                </a:lnTo>
                <a:lnTo>
                  <a:pt x="25908" y="310895"/>
                </a:lnTo>
                <a:lnTo>
                  <a:pt x="13716" y="310895"/>
                </a:lnTo>
                <a:lnTo>
                  <a:pt x="16764" y="320040"/>
                </a:lnTo>
                <a:lnTo>
                  <a:pt x="13715" y="323088"/>
                </a:lnTo>
                <a:lnTo>
                  <a:pt x="17786" y="323108"/>
                </a:lnTo>
                <a:lnTo>
                  <a:pt x="21336" y="333755"/>
                </a:lnTo>
                <a:lnTo>
                  <a:pt x="333756" y="333755"/>
                </a:lnTo>
                <a:lnTo>
                  <a:pt x="330708" y="336803"/>
                </a:lnTo>
                <a:close/>
              </a:path>
              <a:path w="337185" h="337185">
                <a:moveTo>
                  <a:pt x="310896" y="25908"/>
                </a:moveTo>
                <a:lnTo>
                  <a:pt x="310896" y="13715"/>
                </a:lnTo>
                <a:lnTo>
                  <a:pt x="319604" y="17199"/>
                </a:lnTo>
                <a:lnTo>
                  <a:pt x="310896" y="25908"/>
                </a:lnTo>
                <a:close/>
              </a:path>
              <a:path w="337185" h="337185">
                <a:moveTo>
                  <a:pt x="336804" y="324612"/>
                </a:moveTo>
                <a:lnTo>
                  <a:pt x="324611" y="324612"/>
                </a:lnTo>
                <a:lnTo>
                  <a:pt x="324611" y="31959"/>
                </a:lnTo>
                <a:lnTo>
                  <a:pt x="333756" y="22859"/>
                </a:lnTo>
                <a:lnTo>
                  <a:pt x="324611" y="19202"/>
                </a:lnTo>
                <a:lnTo>
                  <a:pt x="324611" y="13716"/>
                </a:lnTo>
                <a:lnTo>
                  <a:pt x="310896" y="13715"/>
                </a:lnTo>
                <a:lnTo>
                  <a:pt x="336804" y="13715"/>
                </a:lnTo>
                <a:lnTo>
                  <a:pt x="323087" y="13716"/>
                </a:lnTo>
                <a:lnTo>
                  <a:pt x="319604" y="17199"/>
                </a:lnTo>
                <a:lnTo>
                  <a:pt x="336804" y="17199"/>
                </a:lnTo>
                <a:lnTo>
                  <a:pt x="336804" y="324612"/>
                </a:lnTo>
                <a:close/>
              </a:path>
              <a:path w="337185" h="337185">
                <a:moveTo>
                  <a:pt x="324611" y="31959"/>
                </a:moveTo>
                <a:lnTo>
                  <a:pt x="324611" y="19202"/>
                </a:lnTo>
                <a:lnTo>
                  <a:pt x="333756" y="22859"/>
                </a:lnTo>
                <a:lnTo>
                  <a:pt x="324611" y="31959"/>
                </a:lnTo>
                <a:close/>
              </a:path>
              <a:path w="337185" h="337185">
                <a:moveTo>
                  <a:pt x="16764" y="320040"/>
                </a:moveTo>
                <a:lnTo>
                  <a:pt x="13716" y="310895"/>
                </a:lnTo>
                <a:lnTo>
                  <a:pt x="25908" y="310895"/>
                </a:lnTo>
                <a:lnTo>
                  <a:pt x="16764" y="320040"/>
                </a:lnTo>
                <a:close/>
              </a:path>
              <a:path w="337185" h="337185">
                <a:moveTo>
                  <a:pt x="21336" y="333755"/>
                </a:moveTo>
                <a:lnTo>
                  <a:pt x="17786" y="323108"/>
                </a:lnTo>
                <a:lnTo>
                  <a:pt x="31966" y="323177"/>
                </a:lnTo>
                <a:lnTo>
                  <a:pt x="21336" y="333755"/>
                </a:lnTo>
                <a:close/>
              </a:path>
              <a:path w="337185" h="337185">
                <a:moveTo>
                  <a:pt x="333756" y="333755"/>
                </a:moveTo>
                <a:lnTo>
                  <a:pt x="21336" y="333755"/>
                </a:lnTo>
                <a:lnTo>
                  <a:pt x="31966" y="323177"/>
                </a:lnTo>
                <a:lnTo>
                  <a:pt x="324611" y="324612"/>
                </a:lnTo>
                <a:lnTo>
                  <a:pt x="336804" y="324612"/>
                </a:lnTo>
                <a:lnTo>
                  <a:pt x="336804" y="330707"/>
                </a:lnTo>
                <a:lnTo>
                  <a:pt x="333756" y="333755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4744" y="358444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0896" y="310895"/>
                </a:moveTo>
                <a:lnTo>
                  <a:pt x="0" y="310895"/>
                </a:lnTo>
                <a:lnTo>
                  <a:pt x="310896" y="0"/>
                </a:lnTo>
                <a:lnTo>
                  <a:pt x="310896" y="310895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1027" y="3570732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5" h="337185">
                <a:moveTo>
                  <a:pt x="330708" y="336803"/>
                </a:moveTo>
                <a:lnTo>
                  <a:pt x="7620" y="336803"/>
                </a:lnTo>
                <a:lnTo>
                  <a:pt x="3048" y="333755"/>
                </a:lnTo>
                <a:lnTo>
                  <a:pt x="0" y="324611"/>
                </a:lnTo>
                <a:lnTo>
                  <a:pt x="0" y="318515"/>
                </a:lnTo>
                <a:lnTo>
                  <a:pt x="4572" y="315467"/>
                </a:lnTo>
                <a:lnTo>
                  <a:pt x="315468" y="4571"/>
                </a:lnTo>
                <a:lnTo>
                  <a:pt x="318516" y="0"/>
                </a:lnTo>
                <a:lnTo>
                  <a:pt x="324612" y="0"/>
                </a:lnTo>
                <a:lnTo>
                  <a:pt x="333756" y="3047"/>
                </a:lnTo>
                <a:lnTo>
                  <a:pt x="336804" y="7619"/>
                </a:lnTo>
                <a:lnTo>
                  <a:pt x="336804" y="13715"/>
                </a:lnTo>
                <a:lnTo>
                  <a:pt x="310896" y="13715"/>
                </a:lnTo>
                <a:lnTo>
                  <a:pt x="310896" y="45608"/>
                </a:lnTo>
                <a:lnTo>
                  <a:pt x="44308" y="310895"/>
                </a:lnTo>
                <a:lnTo>
                  <a:pt x="13716" y="310895"/>
                </a:lnTo>
                <a:lnTo>
                  <a:pt x="21336" y="333755"/>
                </a:lnTo>
                <a:lnTo>
                  <a:pt x="333756" y="333755"/>
                </a:lnTo>
                <a:lnTo>
                  <a:pt x="330708" y="336803"/>
                </a:lnTo>
                <a:close/>
              </a:path>
              <a:path w="337185" h="337185">
                <a:moveTo>
                  <a:pt x="310896" y="45608"/>
                </a:moveTo>
                <a:lnTo>
                  <a:pt x="310896" y="13715"/>
                </a:lnTo>
                <a:lnTo>
                  <a:pt x="333756" y="22859"/>
                </a:lnTo>
                <a:lnTo>
                  <a:pt x="310896" y="45608"/>
                </a:lnTo>
                <a:close/>
              </a:path>
              <a:path w="337185" h="337185">
                <a:moveTo>
                  <a:pt x="310896" y="324611"/>
                </a:moveTo>
                <a:lnTo>
                  <a:pt x="310896" y="45608"/>
                </a:lnTo>
                <a:lnTo>
                  <a:pt x="333756" y="22859"/>
                </a:lnTo>
                <a:lnTo>
                  <a:pt x="310896" y="13715"/>
                </a:lnTo>
                <a:lnTo>
                  <a:pt x="336804" y="13715"/>
                </a:lnTo>
                <a:lnTo>
                  <a:pt x="336804" y="310895"/>
                </a:lnTo>
                <a:lnTo>
                  <a:pt x="324612" y="310895"/>
                </a:lnTo>
                <a:lnTo>
                  <a:pt x="310896" y="324611"/>
                </a:lnTo>
                <a:close/>
              </a:path>
              <a:path w="337185" h="337185">
                <a:moveTo>
                  <a:pt x="21336" y="333755"/>
                </a:moveTo>
                <a:lnTo>
                  <a:pt x="13716" y="310895"/>
                </a:lnTo>
                <a:lnTo>
                  <a:pt x="44308" y="310895"/>
                </a:lnTo>
                <a:lnTo>
                  <a:pt x="21336" y="333755"/>
                </a:lnTo>
                <a:close/>
              </a:path>
              <a:path w="337185" h="337185">
                <a:moveTo>
                  <a:pt x="333756" y="333755"/>
                </a:moveTo>
                <a:lnTo>
                  <a:pt x="21336" y="333755"/>
                </a:lnTo>
                <a:lnTo>
                  <a:pt x="44308" y="310895"/>
                </a:lnTo>
                <a:lnTo>
                  <a:pt x="310896" y="310895"/>
                </a:lnTo>
                <a:lnTo>
                  <a:pt x="310896" y="324611"/>
                </a:lnTo>
                <a:lnTo>
                  <a:pt x="336804" y="324611"/>
                </a:lnTo>
                <a:lnTo>
                  <a:pt x="336804" y="330707"/>
                </a:lnTo>
                <a:lnTo>
                  <a:pt x="333756" y="333755"/>
                </a:lnTo>
                <a:close/>
              </a:path>
              <a:path w="337185" h="337185">
                <a:moveTo>
                  <a:pt x="336804" y="324611"/>
                </a:moveTo>
                <a:lnTo>
                  <a:pt x="310896" y="324611"/>
                </a:lnTo>
                <a:lnTo>
                  <a:pt x="324612" y="310895"/>
                </a:lnTo>
                <a:lnTo>
                  <a:pt x="336804" y="310895"/>
                </a:lnTo>
                <a:lnTo>
                  <a:pt x="336804" y="324611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6140" y="3575304"/>
            <a:ext cx="177165" cy="1097280"/>
          </a:xfrm>
          <a:custGeom>
            <a:avLst/>
            <a:gdLst/>
            <a:ahLst/>
            <a:cxnLst/>
            <a:rect l="l" t="t" r="r" b="b"/>
            <a:pathLst>
              <a:path w="177164" h="1097279">
                <a:moveTo>
                  <a:pt x="176783" y="1097280"/>
                </a:moveTo>
                <a:lnTo>
                  <a:pt x="0" y="1097280"/>
                </a:lnTo>
                <a:lnTo>
                  <a:pt x="0" y="0"/>
                </a:lnTo>
                <a:lnTo>
                  <a:pt x="0" y="1097279"/>
                </a:lnTo>
                <a:lnTo>
                  <a:pt x="176783" y="1097280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3947" y="3563111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60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2192"/>
                </a:lnTo>
                <a:lnTo>
                  <a:pt x="12192" y="12192"/>
                </a:lnTo>
                <a:lnTo>
                  <a:pt x="12192" y="1109472"/>
                </a:lnTo>
                <a:lnTo>
                  <a:pt x="202692" y="1109472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1660" h="1123314">
                <a:moveTo>
                  <a:pt x="1845564" y="201168"/>
                </a:moveTo>
                <a:lnTo>
                  <a:pt x="202692" y="201168"/>
                </a:lnTo>
                <a:lnTo>
                  <a:pt x="202692" y="188976"/>
                </a:lnTo>
                <a:lnTo>
                  <a:pt x="1839468" y="188976"/>
                </a:lnTo>
                <a:lnTo>
                  <a:pt x="1839468" y="12192"/>
                </a:lnTo>
                <a:lnTo>
                  <a:pt x="1851660" y="12192"/>
                </a:lnTo>
                <a:lnTo>
                  <a:pt x="1851660" y="196596"/>
                </a:lnTo>
                <a:lnTo>
                  <a:pt x="1845564" y="201168"/>
                </a:lnTo>
                <a:close/>
              </a:path>
              <a:path w="1851660" h="1123314">
                <a:moveTo>
                  <a:pt x="188976" y="201168"/>
                </a:moveTo>
                <a:lnTo>
                  <a:pt x="202691" y="188976"/>
                </a:lnTo>
                <a:lnTo>
                  <a:pt x="188976" y="201168"/>
                </a:lnTo>
                <a:close/>
              </a:path>
              <a:path w="1851660" h="1123314">
                <a:moveTo>
                  <a:pt x="202692" y="1109472"/>
                </a:moveTo>
                <a:lnTo>
                  <a:pt x="188976" y="1109472"/>
                </a:lnTo>
                <a:lnTo>
                  <a:pt x="188976" y="201167"/>
                </a:lnTo>
                <a:lnTo>
                  <a:pt x="202692" y="188976"/>
                </a:lnTo>
                <a:lnTo>
                  <a:pt x="202692" y="1109472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6140" y="3575050"/>
            <a:ext cx="1827530" cy="176530"/>
          </a:xfrm>
          <a:custGeom>
            <a:avLst/>
            <a:gdLst/>
            <a:ahLst/>
            <a:cxnLst/>
            <a:rect l="l" t="t" r="r" b="b"/>
            <a:pathLst>
              <a:path w="1827529" h="176529">
                <a:moveTo>
                  <a:pt x="0" y="0"/>
                </a:moveTo>
                <a:lnTo>
                  <a:pt x="1827276" y="0"/>
                </a:lnTo>
                <a:lnTo>
                  <a:pt x="1827276" y="176529"/>
                </a:lnTo>
                <a:lnTo>
                  <a:pt x="0" y="176529"/>
                </a:lnTo>
                <a:lnTo>
                  <a:pt x="0" y="0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6140" y="3751579"/>
            <a:ext cx="177165" cy="920750"/>
          </a:xfrm>
          <a:custGeom>
            <a:avLst/>
            <a:gdLst/>
            <a:ahLst/>
            <a:cxnLst/>
            <a:rect l="l" t="t" r="r" b="b"/>
            <a:pathLst>
              <a:path w="177164" h="920750">
                <a:moveTo>
                  <a:pt x="0" y="0"/>
                </a:moveTo>
                <a:lnTo>
                  <a:pt x="176783" y="0"/>
                </a:lnTo>
                <a:lnTo>
                  <a:pt x="176783" y="920750"/>
                </a:lnTo>
                <a:lnTo>
                  <a:pt x="0" y="920750"/>
                </a:lnTo>
                <a:lnTo>
                  <a:pt x="0" y="0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93947" y="3563111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60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2191"/>
                </a:lnTo>
                <a:lnTo>
                  <a:pt x="25908" y="12192"/>
                </a:lnTo>
                <a:lnTo>
                  <a:pt x="12192" y="24384"/>
                </a:lnTo>
                <a:lnTo>
                  <a:pt x="25908" y="24383"/>
                </a:lnTo>
                <a:lnTo>
                  <a:pt x="25908" y="1097280"/>
                </a:lnTo>
                <a:lnTo>
                  <a:pt x="12192" y="1097280"/>
                </a:lnTo>
                <a:lnTo>
                  <a:pt x="25908" y="1109472"/>
                </a:lnTo>
                <a:lnTo>
                  <a:pt x="202692" y="1109472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1660" h="1123314">
                <a:moveTo>
                  <a:pt x="25908" y="24383"/>
                </a:moveTo>
                <a:lnTo>
                  <a:pt x="12192" y="24384"/>
                </a:lnTo>
                <a:lnTo>
                  <a:pt x="25908" y="12192"/>
                </a:lnTo>
                <a:lnTo>
                  <a:pt x="25908" y="24383"/>
                </a:lnTo>
                <a:close/>
              </a:path>
              <a:path w="1851660" h="1123314">
                <a:moveTo>
                  <a:pt x="1825752" y="24383"/>
                </a:moveTo>
                <a:lnTo>
                  <a:pt x="25908" y="24383"/>
                </a:lnTo>
                <a:lnTo>
                  <a:pt x="25908" y="12192"/>
                </a:lnTo>
                <a:lnTo>
                  <a:pt x="1825752" y="12192"/>
                </a:lnTo>
                <a:lnTo>
                  <a:pt x="1825752" y="24383"/>
                </a:lnTo>
                <a:close/>
              </a:path>
              <a:path w="1851660" h="1123314">
                <a:moveTo>
                  <a:pt x="1825752" y="188976"/>
                </a:moveTo>
                <a:lnTo>
                  <a:pt x="1825752" y="12192"/>
                </a:lnTo>
                <a:lnTo>
                  <a:pt x="1839468" y="24384"/>
                </a:lnTo>
                <a:lnTo>
                  <a:pt x="1851660" y="24383"/>
                </a:lnTo>
                <a:lnTo>
                  <a:pt x="1851660" y="176783"/>
                </a:lnTo>
                <a:lnTo>
                  <a:pt x="1839468" y="176783"/>
                </a:lnTo>
                <a:lnTo>
                  <a:pt x="1825752" y="188976"/>
                </a:lnTo>
                <a:close/>
              </a:path>
              <a:path w="1851660" h="1123314">
                <a:moveTo>
                  <a:pt x="1851660" y="24383"/>
                </a:moveTo>
                <a:lnTo>
                  <a:pt x="1839468" y="24384"/>
                </a:lnTo>
                <a:lnTo>
                  <a:pt x="1825752" y="12192"/>
                </a:lnTo>
                <a:lnTo>
                  <a:pt x="1851660" y="12191"/>
                </a:lnTo>
                <a:lnTo>
                  <a:pt x="1851660" y="24383"/>
                </a:lnTo>
                <a:close/>
              </a:path>
              <a:path w="1851660" h="1123314">
                <a:moveTo>
                  <a:pt x="176784" y="1109472"/>
                </a:moveTo>
                <a:lnTo>
                  <a:pt x="176784" y="182879"/>
                </a:lnTo>
                <a:lnTo>
                  <a:pt x="182880" y="176783"/>
                </a:lnTo>
                <a:lnTo>
                  <a:pt x="1825752" y="176783"/>
                </a:lnTo>
                <a:lnTo>
                  <a:pt x="1825752" y="188976"/>
                </a:lnTo>
                <a:lnTo>
                  <a:pt x="202692" y="188976"/>
                </a:lnTo>
                <a:lnTo>
                  <a:pt x="188976" y="201168"/>
                </a:lnTo>
                <a:lnTo>
                  <a:pt x="202692" y="201168"/>
                </a:lnTo>
                <a:lnTo>
                  <a:pt x="202692" y="1097280"/>
                </a:lnTo>
                <a:lnTo>
                  <a:pt x="188976" y="1097280"/>
                </a:lnTo>
                <a:lnTo>
                  <a:pt x="176784" y="1109472"/>
                </a:lnTo>
                <a:close/>
              </a:path>
              <a:path w="1851660" h="1123314">
                <a:moveTo>
                  <a:pt x="1845564" y="201168"/>
                </a:moveTo>
                <a:lnTo>
                  <a:pt x="202692" y="201168"/>
                </a:lnTo>
                <a:lnTo>
                  <a:pt x="202692" y="188976"/>
                </a:lnTo>
                <a:lnTo>
                  <a:pt x="1825752" y="188976"/>
                </a:lnTo>
                <a:lnTo>
                  <a:pt x="1839468" y="176783"/>
                </a:lnTo>
                <a:lnTo>
                  <a:pt x="1851660" y="176783"/>
                </a:lnTo>
                <a:lnTo>
                  <a:pt x="1851660" y="196596"/>
                </a:lnTo>
                <a:lnTo>
                  <a:pt x="1845564" y="201168"/>
                </a:lnTo>
                <a:close/>
              </a:path>
              <a:path w="1851660" h="1123314">
                <a:moveTo>
                  <a:pt x="202692" y="201168"/>
                </a:moveTo>
                <a:lnTo>
                  <a:pt x="188976" y="201168"/>
                </a:lnTo>
                <a:lnTo>
                  <a:pt x="202692" y="188976"/>
                </a:lnTo>
                <a:lnTo>
                  <a:pt x="202692" y="201168"/>
                </a:lnTo>
                <a:close/>
              </a:path>
              <a:path w="1851660" h="1123314">
                <a:moveTo>
                  <a:pt x="25908" y="1109472"/>
                </a:moveTo>
                <a:lnTo>
                  <a:pt x="12192" y="1097280"/>
                </a:lnTo>
                <a:lnTo>
                  <a:pt x="25908" y="1097280"/>
                </a:lnTo>
                <a:lnTo>
                  <a:pt x="25908" y="1109472"/>
                </a:lnTo>
                <a:close/>
              </a:path>
              <a:path w="1851660" h="1123314">
                <a:moveTo>
                  <a:pt x="176784" y="1109472"/>
                </a:moveTo>
                <a:lnTo>
                  <a:pt x="25908" y="1109472"/>
                </a:lnTo>
                <a:lnTo>
                  <a:pt x="25908" y="1097280"/>
                </a:lnTo>
                <a:lnTo>
                  <a:pt x="176784" y="1097280"/>
                </a:lnTo>
                <a:lnTo>
                  <a:pt x="176784" y="1109472"/>
                </a:lnTo>
                <a:close/>
              </a:path>
              <a:path w="1851660" h="1123314">
                <a:moveTo>
                  <a:pt x="202692" y="1109472"/>
                </a:moveTo>
                <a:lnTo>
                  <a:pt x="176784" y="1109472"/>
                </a:lnTo>
                <a:lnTo>
                  <a:pt x="188976" y="1097280"/>
                </a:lnTo>
                <a:lnTo>
                  <a:pt x="202692" y="1097280"/>
                </a:lnTo>
                <a:lnTo>
                  <a:pt x="202692" y="1109472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07308" y="3764279"/>
            <a:ext cx="1649095" cy="9391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6200" marR="363220">
              <a:lnSpc>
                <a:spcPts val="2160"/>
              </a:lnSpc>
              <a:spcBef>
                <a:spcPts val="505"/>
              </a:spcBef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07308" y="3764279"/>
            <a:ext cx="1648967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70832" y="3828316"/>
            <a:ext cx="122809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93564" y="3080004"/>
            <a:ext cx="338455" cy="337185"/>
          </a:xfrm>
          <a:custGeom>
            <a:avLst/>
            <a:gdLst/>
            <a:ahLst/>
            <a:cxnLst/>
            <a:rect l="l" t="t" r="r" b="b"/>
            <a:pathLst>
              <a:path w="338454" h="337185">
                <a:moveTo>
                  <a:pt x="332231" y="336803"/>
                </a:moveTo>
                <a:lnTo>
                  <a:pt x="9143" y="336803"/>
                </a:lnTo>
                <a:lnTo>
                  <a:pt x="4571" y="333755"/>
                </a:lnTo>
                <a:lnTo>
                  <a:pt x="1523" y="329183"/>
                </a:lnTo>
                <a:lnTo>
                  <a:pt x="0" y="324611"/>
                </a:lnTo>
                <a:lnTo>
                  <a:pt x="1523" y="318515"/>
                </a:lnTo>
                <a:lnTo>
                  <a:pt x="320039" y="0"/>
                </a:lnTo>
                <a:lnTo>
                  <a:pt x="324611" y="0"/>
                </a:lnTo>
                <a:lnTo>
                  <a:pt x="329183" y="1523"/>
                </a:lnTo>
                <a:lnTo>
                  <a:pt x="335279" y="3047"/>
                </a:lnTo>
                <a:lnTo>
                  <a:pt x="338327" y="7619"/>
                </a:lnTo>
                <a:lnTo>
                  <a:pt x="338327" y="13715"/>
                </a:lnTo>
                <a:lnTo>
                  <a:pt x="323088" y="13715"/>
                </a:lnTo>
                <a:lnTo>
                  <a:pt x="312419" y="13715"/>
                </a:lnTo>
                <a:lnTo>
                  <a:pt x="312419" y="24384"/>
                </a:lnTo>
                <a:lnTo>
                  <a:pt x="25908" y="310895"/>
                </a:lnTo>
                <a:lnTo>
                  <a:pt x="13715" y="310895"/>
                </a:lnTo>
                <a:lnTo>
                  <a:pt x="17199" y="319604"/>
                </a:lnTo>
                <a:lnTo>
                  <a:pt x="13716" y="323087"/>
                </a:lnTo>
                <a:lnTo>
                  <a:pt x="18602" y="323111"/>
                </a:lnTo>
                <a:lnTo>
                  <a:pt x="22859" y="333755"/>
                </a:lnTo>
                <a:lnTo>
                  <a:pt x="335279" y="333755"/>
                </a:lnTo>
                <a:lnTo>
                  <a:pt x="332231" y="336803"/>
                </a:lnTo>
                <a:close/>
              </a:path>
              <a:path w="338454" h="337185">
                <a:moveTo>
                  <a:pt x="338327" y="324611"/>
                </a:moveTo>
                <a:lnTo>
                  <a:pt x="324612" y="324611"/>
                </a:lnTo>
                <a:lnTo>
                  <a:pt x="324612" y="30524"/>
                </a:lnTo>
                <a:lnTo>
                  <a:pt x="333755" y="21335"/>
                </a:lnTo>
                <a:lnTo>
                  <a:pt x="324612" y="18070"/>
                </a:lnTo>
                <a:lnTo>
                  <a:pt x="324612" y="13715"/>
                </a:lnTo>
                <a:lnTo>
                  <a:pt x="338327" y="13715"/>
                </a:lnTo>
                <a:lnTo>
                  <a:pt x="338327" y="324611"/>
                </a:lnTo>
                <a:close/>
              </a:path>
              <a:path w="338454" h="337185">
                <a:moveTo>
                  <a:pt x="312419" y="24384"/>
                </a:moveTo>
                <a:lnTo>
                  <a:pt x="312419" y="13715"/>
                </a:lnTo>
                <a:lnTo>
                  <a:pt x="320280" y="16523"/>
                </a:lnTo>
                <a:lnTo>
                  <a:pt x="312419" y="24384"/>
                </a:lnTo>
                <a:close/>
              </a:path>
              <a:path w="338454" h="337185">
                <a:moveTo>
                  <a:pt x="320280" y="16523"/>
                </a:moveTo>
                <a:lnTo>
                  <a:pt x="312419" y="13715"/>
                </a:lnTo>
                <a:lnTo>
                  <a:pt x="323088" y="13715"/>
                </a:lnTo>
                <a:lnTo>
                  <a:pt x="320280" y="16523"/>
                </a:lnTo>
                <a:close/>
              </a:path>
              <a:path w="338454" h="337185">
                <a:moveTo>
                  <a:pt x="324612" y="30524"/>
                </a:moveTo>
                <a:lnTo>
                  <a:pt x="324612" y="18070"/>
                </a:lnTo>
                <a:lnTo>
                  <a:pt x="333755" y="21335"/>
                </a:lnTo>
                <a:lnTo>
                  <a:pt x="324612" y="30524"/>
                </a:lnTo>
                <a:close/>
              </a:path>
              <a:path w="338454" h="337185">
                <a:moveTo>
                  <a:pt x="17199" y="319604"/>
                </a:moveTo>
                <a:lnTo>
                  <a:pt x="13715" y="310895"/>
                </a:lnTo>
                <a:lnTo>
                  <a:pt x="25908" y="310895"/>
                </a:lnTo>
                <a:lnTo>
                  <a:pt x="17199" y="319604"/>
                </a:lnTo>
                <a:close/>
              </a:path>
              <a:path w="338454" h="337185">
                <a:moveTo>
                  <a:pt x="22859" y="333755"/>
                </a:moveTo>
                <a:lnTo>
                  <a:pt x="18602" y="323111"/>
                </a:lnTo>
                <a:lnTo>
                  <a:pt x="33380" y="323184"/>
                </a:lnTo>
                <a:lnTo>
                  <a:pt x="22859" y="333755"/>
                </a:lnTo>
                <a:close/>
              </a:path>
              <a:path w="338454" h="337185">
                <a:moveTo>
                  <a:pt x="335279" y="333755"/>
                </a:moveTo>
                <a:lnTo>
                  <a:pt x="22859" y="333755"/>
                </a:lnTo>
                <a:lnTo>
                  <a:pt x="33380" y="323184"/>
                </a:lnTo>
                <a:lnTo>
                  <a:pt x="338327" y="324611"/>
                </a:lnTo>
                <a:lnTo>
                  <a:pt x="338327" y="330707"/>
                </a:lnTo>
                <a:lnTo>
                  <a:pt x="335279" y="333755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07279" y="309372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0895" y="310895"/>
                </a:moveTo>
                <a:lnTo>
                  <a:pt x="0" y="310895"/>
                </a:lnTo>
                <a:lnTo>
                  <a:pt x="310895" y="0"/>
                </a:lnTo>
                <a:lnTo>
                  <a:pt x="310895" y="310895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3564" y="3080004"/>
            <a:ext cx="338455" cy="337185"/>
          </a:xfrm>
          <a:custGeom>
            <a:avLst/>
            <a:gdLst/>
            <a:ahLst/>
            <a:cxnLst/>
            <a:rect l="l" t="t" r="r" b="b"/>
            <a:pathLst>
              <a:path w="338454" h="337185">
                <a:moveTo>
                  <a:pt x="332231" y="336803"/>
                </a:moveTo>
                <a:lnTo>
                  <a:pt x="9143" y="336803"/>
                </a:lnTo>
                <a:lnTo>
                  <a:pt x="4571" y="333755"/>
                </a:lnTo>
                <a:lnTo>
                  <a:pt x="1523" y="329183"/>
                </a:lnTo>
                <a:lnTo>
                  <a:pt x="0" y="324611"/>
                </a:lnTo>
                <a:lnTo>
                  <a:pt x="1523" y="318515"/>
                </a:lnTo>
                <a:lnTo>
                  <a:pt x="320039" y="0"/>
                </a:lnTo>
                <a:lnTo>
                  <a:pt x="324611" y="0"/>
                </a:lnTo>
                <a:lnTo>
                  <a:pt x="329183" y="1523"/>
                </a:lnTo>
                <a:lnTo>
                  <a:pt x="335279" y="3047"/>
                </a:lnTo>
                <a:lnTo>
                  <a:pt x="338327" y="7619"/>
                </a:lnTo>
                <a:lnTo>
                  <a:pt x="338327" y="13715"/>
                </a:lnTo>
                <a:lnTo>
                  <a:pt x="312419" y="13715"/>
                </a:lnTo>
                <a:lnTo>
                  <a:pt x="312419" y="42776"/>
                </a:lnTo>
                <a:lnTo>
                  <a:pt x="45608" y="310895"/>
                </a:lnTo>
                <a:lnTo>
                  <a:pt x="13715" y="310895"/>
                </a:lnTo>
                <a:lnTo>
                  <a:pt x="22859" y="333755"/>
                </a:lnTo>
                <a:lnTo>
                  <a:pt x="335279" y="333755"/>
                </a:lnTo>
                <a:lnTo>
                  <a:pt x="332231" y="336803"/>
                </a:lnTo>
                <a:close/>
              </a:path>
              <a:path w="338454" h="337185">
                <a:moveTo>
                  <a:pt x="312419" y="42776"/>
                </a:moveTo>
                <a:lnTo>
                  <a:pt x="312419" y="13715"/>
                </a:lnTo>
                <a:lnTo>
                  <a:pt x="333755" y="21335"/>
                </a:lnTo>
                <a:lnTo>
                  <a:pt x="312419" y="42776"/>
                </a:lnTo>
                <a:close/>
              </a:path>
              <a:path w="338454" h="337185">
                <a:moveTo>
                  <a:pt x="312419" y="324611"/>
                </a:moveTo>
                <a:lnTo>
                  <a:pt x="312419" y="42776"/>
                </a:lnTo>
                <a:lnTo>
                  <a:pt x="333755" y="21335"/>
                </a:lnTo>
                <a:lnTo>
                  <a:pt x="312419" y="13715"/>
                </a:lnTo>
                <a:lnTo>
                  <a:pt x="338327" y="13715"/>
                </a:lnTo>
                <a:lnTo>
                  <a:pt x="338327" y="310895"/>
                </a:lnTo>
                <a:lnTo>
                  <a:pt x="324611" y="310895"/>
                </a:lnTo>
                <a:lnTo>
                  <a:pt x="312419" y="324611"/>
                </a:lnTo>
                <a:close/>
              </a:path>
              <a:path w="338454" h="337185">
                <a:moveTo>
                  <a:pt x="22859" y="333755"/>
                </a:moveTo>
                <a:lnTo>
                  <a:pt x="13715" y="310895"/>
                </a:lnTo>
                <a:lnTo>
                  <a:pt x="45608" y="310895"/>
                </a:lnTo>
                <a:lnTo>
                  <a:pt x="22859" y="333755"/>
                </a:lnTo>
                <a:close/>
              </a:path>
              <a:path w="338454" h="337185">
                <a:moveTo>
                  <a:pt x="335279" y="333755"/>
                </a:moveTo>
                <a:lnTo>
                  <a:pt x="22859" y="333755"/>
                </a:lnTo>
                <a:lnTo>
                  <a:pt x="45608" y="310895"/>
                </a:lnTo>
                <a:lnTo>
                  <a:pt x="312419" y="310895"/>
                </a:lnTo>
                <a:lnTo>
                  <a:pt x="312419" y="324611"/>
                </a:lnTo>
                <a:lnTo>
                  <a:pt x="338327" y="324611"/>
                </a:lnTo>
                <a:lnTo>
                  <a:pt x="338327" y="330707"/>
                </a:lnTo>
                <a:lnTo>
                  <a:pt x="335279" y="333755"/>
                </a:lnTo>
                <a:close/>
              </a:path>
              <a:path w="338454" h="337185">
                <a:moveTo>
                  <a:pt x="338327" y="324611"/>
                </a:moveTo>
                <a:lnTo>
                  <a:pt x="312419" y="324611"/>
                </a:lnTo>
                <a:lnTo>
                  <a:pt x="324611" y="310895"/>
                </a:lnTo>
                <a:lnTo>
                  <a:pt x="338327" y="310895"/>
                </a:lnTo>
                <a:lnTo>
                  <a:pt x="338327" y="324611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39155" y="3121152"/>
            <a:ext cx="177165" cy="1097280"/>
          </a:xfrm>
          <a:custGeom>
            <a:avLst/>
            <a:gdLst/>
            <a:ahLst/>
            <a:cxnLst/>
            <a:rect l="l" t="t" r="r" b="b"/>
            <a:pathLst>
              <a:path w="177164" h="1097279">
                <a:moveTo>
                  <a:pt x="176784" y="1097279"/>
                </a:moveTo>
                <a:lnTo>
                  <a:pt x="0" y="1097279"/>
                </a:lnTo>
                <a:lnTo>
                  <a:pt x="0" y="0"/>
                </a:lnTo>
                <a:lnTo>
                  <a:pt x="0" y="1097279"/>
                </a:lnTo>
                <a:lnTo>
                  <a:pt x="176784" y="1097279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6964" y="3107436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59" h="1123314">
                <a:moveTo>
                  <a:pt x="196596" y="1123188"/>
                </a:moveTo>
                <a:lnTo>
                  <a:pt x="6096" y="1123188"/>
                </a:lnTo>
                <a:lnTo>
                  <a:pt x="0" y="1118616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3716"/>
                </a:lnTo>
                <a:lnTo>
                  <a:pt x="12192" y="13716"/>
                </a:lnTo>
                <a:lnTo>
                  <a:pt x="12192" y="1110996"/>
                </a:lnTo>
                <a:lnTo>
                  <a:pt x="202692" y="1110996"/>
                </a:lnTo>
                <a:lnTo>
                  <a:pt x="202692" y="1118616"/>
                </a:lnTo>
                <a:lnTo>
                  <a:pt x="196596" y="1123188"/>
                </a:lnTo>
                <a:close/>
              </a:path>
              <a:path w="1851659" h="1123314">
                <a:moveTo>
                  <a:pt x="1845564" y="202692"/>
                </a:moveTo>
                <a:lnTo>
                  <a:pt x="202692" y="202692"/>
                </a:lnTo>
                <a:lnTo>
                  <a:pt x="202692" y="190500"/>
                </a:lnTo>
                <a:lnTo>
                  <a:pt x="1839468" y="190500"/>
                </a:lnTo>
                <a:lnTo>
                  <a:pt x="1839468" y="13716"/>
                </a:lnTo>
                <a:lnTo>
                  <a:pt x="1851660" y="13716"/>
                </a:lnTo>
                <a:lnTo>
                  <a:pt x="1851660" y="196596"/>
                </a:lnTo>
                <a:lnTo>
                  <a:pt x="1845564" y="202692"/>
                </a:lnTo>
                <a:close/>
              </a:path>
              <a:path w="1851659" h="1123314">
                <a:moveTo>
                  <a:pt x="188976" y="202692"/>
                </a:moveTo>
                <a:lnTo>
                  <a:pt x="202691" y="190500"/>
                </a:lnTo>
                <a:lnTo>
                  <a:pt x="188976" y="202692"/>
                </a:lnTo>
                <a:close/>
              </a:path>
              <a:path w="1851659" h="1123314">
                <a:moveTo>
                  <a:pt x="202692" y="1110996"/>
                </a:moveTo>
                <a:lnTo>
                  <a:pt x="188976" y="1110996"/>
                </a:lnTo>
                <a:lnTo>
                  <a:pt x="188976" y="202691"/>
                </a:lnTo>
                <a:lnTo>
                  <a:pt x="202692" y="190500"/>
                </a:lnTo>
                <a:lnTo>
                  <a:pt x="202692" y="1110996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39155" y="3121660"/>
            <a:ext cx="1827530" cy="176530"/>
          </a:xfrm>
          <a:custGeom>
            <a:avLst/>
            <a:gdLst/>
            <a:ahLst/>
            <a:cxnLst/>
            <a:rect l="l" t="t" r="r" b="b"/>
            <a:pathLst>
              <a:path w="1827529" h="176529">
                <a:moveTo>
                  <a:pt x="0" y="0"/>
                </a:moveTo>
                <a:lnTo>
                  <a:pt x="1827276" y="0"/>
                </a:lnTo>
                <a:lnTo>
                  <a:pt x="1827276" y="176529"/>
                </a:lnTo>
                <a:lnTo>
                  <a:pt x="0" y="176529"/>
                </a:lnTo>
                <a:lnTo>
                  <a:pt x="0" y="0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9155" y="3298190"/>
            <a:ext cx="177165" cy="920750"/>
          </a:xfrm>
          <a:custGeom>
            <a:avLst/>
            <a:gdLst/>
            <a:ahLst/>
            <a:cxnLst/>
            <a:rect l="l" t="t" r="r" b="b"/>
            <a:pathLst>
              <a:path w="177164" h="920750">
                <a:moveTo>
                  <a:pt x="0" y="0"/>
                </a:moveTo>
                <a:lnTo>
                  <a:pt x="176784" y="0"/>
                </a:lnTo>
                <a:lnTo>
                  <a:pt x="176784" y="920750"/>
                </a:lnTo>
                <a:lnTo>
                  <a:pt x="0" y="920750"/>
                </a:lnTo>
                <a:lnTo>
                  <a:pt x="0" y="0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6964" y="3107436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59" h="1123314">
                <a:moveTo>
                  <a:pt x="196596" y="1123188"/>
                </a:moveTo>
                <a:lnTo>
                  <a:pt x="6096" y="1123188"/>
                </a:lnTo>
                <a:lnTo>
                  <a:pt x="0" y="1118616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3716"/>
                </a:lnTo>
                <a:lnTo>
                  <a:pt x="25908" y="13716"/>
                </a:lnTo>
                <a:lnTo>
                  <a:pt x="12192" y="25908"/>
                </a:lnTo>
                <a:lnTo>
                  <a:pt x="25908" y="25907"/>
                </a:lnTo>
                <a:lnTo>
                  <a:pt x="25908" y="1098803"/>
                </a:lnTo>
                <a:lnTo>
                  <a:pt x="12192" y="1098804"/>
                </a:lnTo>
                <a:lnTo>
                  <a:pt x="25908" y="1110996"/>
                </a:lnTo>
                <a:lnTo>
                  <a:pt x="202692" y="1110996"/>
                </a:lnTo>
                <a:lnTo>
                  <a:pt x="202692" y="1118616"/>
                </a:lnTo>
                <a:lnTo>
                  <a:pt x="196596" y="1123188"/>
                </a:lnTo>
                <a:close/>
              </a:path>
              <a:path w="1851659" h="1123314">
                <a:moveTo>
                  <a:pt x="25908" y="25907"/>
                </a:moveTo>
                <a:lnTo>
                  <a:pt x="12192" y="25908"/>
                </a:lnTo>
                <a:lnTo>
                  <a:pt x="25908" y="13716"/>
                </a:lnTo>
                <a:lnTo>
                  <a:pt x="25908" y="25907"/>
                </a:lnTo>
                <a:close/>
              </a:path>
              <a:path w="1851659" h="1123314">
                <a:moveTo>
                  <a:pt x="1827276" y="25907"/>
                </a:moveTo>
                <a:lnTo>
                  <a:pt x="25908" y="25907"/>
                </a:lnTo>
                <a:lnTo>
                  <a:pt x="25908" y="13716"/>
                </a:lnTo>
                <a:lnTo>
                  <a:pt x="1827276" y="13716"/>
                </a:lnTo>
                <a:lnTo>
                  <a:pt x="1827276" y="25907"/>
                </a:lnTo>
                <a:close/>
              </a:path>
              <a:path w="1851659" h="1123314">
                <a:moveTo>
                  <a:pt x="1827276" y="190500"/>
                </a:moveTo>
                <a:lnTo>
                  <a:pt x="1827276" y="13716"/>
                </a:lnTo>
                <a:lnTo>
                  <a:pt x="1839468" y="25908"/>
                </a:lnTo>
                <a:lnTo>
                  <a:pt x="1851660" y="25907"/>
                </a:lnTo>
                <a:lnTo>
                  <a:pt x="1851660" y="176783"/>
                </a:lnTo>
                <a:lnTo>
                  <a:pt x="1839468" y="176783"/>
                </a:lnTo>
                <a:lnTo>
                  <a:pt x="1827276" y="190500"/>
                </a:lnTo>
                <a:close/>
              </a:path>
              <a:path w="1851659" h="1123314">
                <a:moveTo>
                  <a:pt x="1851660" y="25907"/>
                </a:moveTo>
                <a:lnTo>
                  <a:pt x="1839468" y="25908"/>
                </a:lnTo>
                <a:lnTo>
                  <a:pt x="1827276" y="13716"/>
                </a:lnTo>
                <a:lnTo>
                  <a:pt x="1851660" y="13716"/>
                </a:lnTo>
                <a:lnTo>
                  <a:pt x="1851660" y="25907"/>
                </a:lnTo>
                <a:close/>
              </a:path>
              <a:path w="1851659" h="1123314">
                <a:moveTo>
                  <a:pt x="176784" y="1110996"/>
                </a:moveTo>
                <a:lnTo>
                  <a:pt x="176784" y="182879"/>
                </a:lnTo>
                <a:lnTo>
                  <a:pt x="182880" y="176783"/>
                </a:lnTo>
                <a:lnTo>
                  <a:pt x="1827276" y="176783"/>
                </a:lnTo>
                <a:lnTo>
                  <a:pt x="1827276" y="190500"/>
                </a:lnTo>
                <a:lnTo>
                  <a:pt x="202692" y="190500"/>
                </a:lnTo>
                <a:lnTo>
                  <a:pt x="188976" y="202692"/>
                </a:lnTo>
                <a:lnTo>
                  <a:pt x="202692" y="202692"/>
                </a:lnTo>
                <a:lnTo>
                  <a:pt x="202692" y="1098803"/>
                </a:lnTo>
                <a:lnTo>
                  <a:pt x="188976" y="1098804"/>
                </a:lnTo>
                <a:lnTo>
                  <a:pt x="176784" y="1110996"/>
                </a:lnTo>
                <a:close/>
              </a:path>
              <a:path w="1851659" h="1123314">
                <a:moveTo>
                  <a:pt x="1845564" y="202692"/>
                </a:moveTo>
                <a:lnTo>
                  <a:pt x="202692" y="202692"/>
                </a:lnTo>
                <a:lnTo>
                  <a:pt x="202692" y="190500"/>
                </a:lnTo>
                <a:lnTo>
                  <a:pt x="1827276" y="190500"/>
                </a:lnTo>
                <a:lnTo>
                  <a:pt x="1839468" y="176783"/>
                </a:lnTo>
                <a:lnTo>
                  <a:pt x="1851660" y="176783"/>
                </a:lnTo>
                <a:lnTo>
                  <a:pt x="1851660" y="196596"/>
                </a:lnTo>
                <a:lnTo>
                  <a:pt x="1845564" y="202692"/>
                </a:lnTo>
                <a:close/>
              </a:path>
              <a:path w="1851659" h="1123314">
                <a:moveTo>
                  <a:pt x="202692" y="202692"/>
                </a:moveTo>
                <a:lnTo>
                  <a:pt x="188976" y="202692"/>
                </a:lnTo>
                <a:lnTo>
                  <a:pt x="202692" y="190500"/>
                </a:lnTo>
                <a:lnTo>
                  <a:pt x="202692" y="202692"/>
                </a:lnTo>
                <a:close/>
              </a:path>
              <a:path w="1851659" h="1123314">
                <a:moveTo>
                  <a:pt x="25908" y="1110996"/>
                </a:moveTo>
                <a:lnTo>
                  <a:pt x="12192" y="1098804"/>
                </a:lnTo>
                <a:lnTo>
                  <a:pt x="25908" y="1098803"/>
                </a:lnTo>
                <a:lnTo>
                  <a:pt x="25908" y="1110996"/>
                </a:lnTo>
                <a:close/>
              </a:path>
              <a:path w="1851659" h="1123314">
                <a:moveTo>
                  <a:pt x="176784" y="1110996"/>
                </a:moveTo>
                <a:lnTo>
                  <a:pt x="25908" y="1110996"/>
                </a:lnTo>
                <a:lnTo>
                  <a:pt x="25908" y="1098803"/>
                </a:lnTo>
                <a:lnTo>
                  <a:pt x="176784" y="1098803"/>
                </a:lnTo>
                <a:lnTo>
                  <a:pt x="176784" y="1110996"/>
                </a:lnTo>
                <a:close/>
              </a:path>
              <a:path w="1851659" h="1123314">
                <a:moveTo>
                  <a:pt x="202692" y="1110996"/>
                </a:moveTo>
                <a:lnTo>
                  <a:pt x="176784" y="1110996"/>
                </a:lnTo>
                <a:lnTo>
                  <a:pt x="188976" y="1098804"/>
                </a:lnTo>
                <a:lnTo>
                  <a:pt x="202692" y="1098803"/>
                </a:lnTo>
                <a:lnTo>
                  <a:pt x="202692" y="1110996"/>
                </a:lnTo>
                <a:close/>
              </a:path>
            </a:pathLst>
          </a:custGeom>
          <a:solidFill>
            <a:srgbClr val="A5B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91555" y="3307079"/>
            <a:ext cx="1675130" cy="9372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6200" marR="387985">
              <a:lnSpc>
                <a:spcPts val="2160"/>
              </a:lnSpc>
              <a:spcBef>
                <a:spcPts val="505"/>
              </a:spcBef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91555" y="3307079"/>
            <a:ext cx="1674876" cy="937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55076" y="3371121"/>
            <a:ext cx="122809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egen  </a:t>
            </a:r>
            <a:r>
              <a:rPr sz="2000" spc="-10" dirty="0">
                <a:latin typeface="Calibri"/>
                <a:cs typeface="Calibri"/>
              </a:rPr>
              <a:t>årsklasse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44868" y="2607564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5">
                <a:moveTo>
                  <a:pt x="332232" y="338327"/>
                </a:moveTo>
                <a:lnTo>
                  <a:pt x="9144" y="338327"/>
                </a:lnTo>
                <a:lnTo>
                  <a:pt x="4572" y="335279"/>
                </a:lnTo>
                <a:lnTo>
                  <a:pt x="1524" y="330707"/>
                </a:lnTo>
                <a:lnTo>
                  <a:pt x="0" y="326135"/>
                </a:lnTo>
                <a:lnTo>
                  <a:pt x="1524" y="320039"/>
                </a:lnTo>
                <a:lnTo>
                  <a:pt x="315468" y="4571"/>
                </a:lnTo>
                <a:lnTo>
                  <a:pt x="320040" y="1523"/>
                </a:lnTo>
                <a:lnTo>
                  <a:pt x="324612" y="0"/>
                </a:lnTo>
                <a:lnTo>
                  <a:pt x="329184" y="3047"/>
                </a:lnTo>
                <a:lnTo>
                  <a:pt x="335280" y="4571"/>
                </a:lnTo>
                <a:lnTo>
                  <a:pt x="338328" y="9143"/>
                </a:lnTo>
                <a:lnTo>
                  <a:pt x="338328" y="13715"/>
                </a:lnTo>
                <a:lnTo>
                  <a:pt x="312420" y="13715"/>
                </a:lnTo>
                <a:lnTo>
                  <a:pt x="312420" y="25907"/>
                </a:lnTo>
                <a:lnTo>
                  <a:pt x="25907" y="312419"/>
                </a:lnTo>
                <a:lnTo>
                  <a:pt x="13716" y="312419"/>
                </a:lnTo>
                <a:lnTo>
                  <a:pt x="17373" y="320954"/>
                </a:lnTo>
                <a:lnTo>
                  <a:pt x="15240" y="323087"/>
                </a:lnTo>
                <a:lnTo>
                  <a:pt x="18294" y="323102"/>
                </a:lnTo>
                <a:lnTo>
                  <a:pt x="22860" y="333755"/>
                </a:lnTo>
                <a:lnTo>
                  <a:pt x="336804" y="333755"/>
                </a:lnTo>
                <a:lnTo>
                  <a:pt x="332232" y="338327"/>
                </a:lnTo>
                <a:close/>
              </a:path>
              <a:path w="338454" h="338455">
                <a:moveTo>
                  <a:pt x="312420" y="25907"/>
                </a:moveTo>
                <a:lnTo>
                  <a:pt x="312420" y="13715"/>
                </a:lnTo>
                <a:lnTo>
                  <a:pt x="320954" y="17373"/>
                </a:lnTo>
                <a:lnTo>
                  <a:pt x="312420" y="25907"/>
                </a:lnTo>
                <a:close/>
              </a:path>
              <a:path w="338454" h="338455">
                <a:moveTo>
                  <a:pt x="320954" y="17373"/>
                </a:moveTo>
                <a:lnTo>
                  <a:pt x="312420" y="13715"/>
                </a:lnTo>
                <a:lnTo>
                  <a:pt x="338328" y="13715"/>
                </a:lnTo>
                <a:lnTo>
                  <a:pt x="338328" y="15239"/>
                </a:lnTo>
                <a:lnTo>
                  <a:pt x="323088" y="15239"/>
                </a:lnTo>
                <a:lnTo>
                  <a:pt x="320954" y="17373"/>
                </a:lnTo>
                <a:close/>
              </a:path>
              <a:path w="338454" h="338455">
                <a:moveTo>
                  <a:pt x="338328" y="324611"/>
                </a:moveTo>
                <a:lnTo>
                  <a:pt x="324612" y="324611"/>
                </a:lnTo>
                <a:lnTo>
                  <a:pt x="324612" y="32003"/>
                </a:lnTo>
                <a:lnTo>
                  <a:pt x="333756" y="22859"/>
                </a:lnTo>
                <a:lnTo>
                  <a:pt x="324612" y="18941"/>
                </a:lnTo>
                <a:lnTo>
                  <a:pt x="324612" y="15239"/>
                </a:lnTo>
                <a:lnTo>
                  <a:pt x="338328" y="15239"/>
                </a:lnTo>
                <a:lnTo>
                  <a:pt x="338328" y="324611"/>
                </a:lnTo>
                <a:close/>
              </a:path>
              <a:path w="338454" h="338455">
                <a:moveTo>
                  <a:pt x="324612" y="32003"/>
                </a:moveTo>
                <a:lnTo>
                  <a:pt x="324612" y="18941"/>
                </a:lnTo>
                <a:lnTo>
                  <a:pt x="333756" y="22859"/>
                </a:lnTo>
                <a:lnTo>
                  <a:pt x="324612" y="32003"/>
                </a:lnTo>
                <a:close/>
              </a:path>
              <a:path w="338454" h="338455">
                <a:moveTo>
                  <a:pt x="17373" y="320954"/>
                </a:moveTo>
                <a:lnTo>
                  <a:pt x="13716" y="312419"/>
                </a:lnTo>
                <a:lnTo>
                  <a:pt x="25907" y="312419"/>
                </a:lnTo>
                <a:lnTo>
                  <a:pt x="17373" y="320954"/>
                </a:lnTo>
                <a:close/>
              </a:path>
              <a:path w="338454" h="338455">
                <a:moveTo>
                  <a:pt x="22860" y="333755"/>
                </a:moveTo>
                <a:lnTo>
                  <a:pt x="18294" y="323102"/>
                </a:lnTo>
                <a:lnTo>
                  <a:pt x="33438" y="323177"/>
                </a:lnTo>
                <a:lnTo>
                  <a:pt x="22860" y="333755"/>
                </a:lnTo>
                <a:close/>
              </a:path>
              <a:path w="338454" h="338455">
                <a:moveTo>
                  <a:pt x="336804" y="333755"/>
                </a:moveTo>
                <a:lnTo>
                  <a:pt x="22860" y="333755"/>
                </a:lnTo>
                <a:lnTo>
                  <a:pt x="33438" y="323177"/>
                </a:lnTo>
                <a:lnTo>
                  <a:pt x="338328" y="324611"/>
                </a:lnTo>
                <a:lnTo>
                  <a:pt x="338328" y="332231"/>
                </a:lnTo>
                <a:lnTo>
                  <a:pt x="336804" y="333755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58583" y="262128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0896" y="310896"/>
                </a:moveTo>
                <a:lnTo>
                  <a:pt x="0" y="310896"/>
                </a:lnTo>
                <a:lnTo>
                  <a:pt x="310896" y="0"/>
                </a:lnTo>
                <a:lnTo>
                  <a:pt x="310896" y="310896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44868" y="2607564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5">
                <a:moveTo>
                  <a:pt x="332232" y="338327"/>
                </a:moveTo>
                <a:lnTo>
                  <a:pt x="9144" y="338327"/>
                </a:lnTo>
                <a:lnTo>
                  <a:pt x="4572" y="335279"/>
                </a:lnTo>
                <a:lnTo>
                  <a:pt x="1524" y="330707"/>
                </a:lnTo>
                <a:lnTo>
                  <a:pt x="0" y="326135"/>
                </a:lnTo>
                <a:lnTo>
                  <a:pt x="1524" y="320039"/>
                </a:lnTo>
                <a:lnTo>
                  <a:pt x="315468" y="4571"/>
                </a:lnTo>
                <a:lnTo>
                  <a:pt x="320040" y="1523"/>
                </a:lnTo>
                <a:lnTo>
                  <a:pt x="324612" y="0"/>
                </a:lnTo>
                <a:lnTo>
                  <a:pt x="329184" y="3047"/>
                </a:lnTo>
                <a:lnTo>
                  <a:pt x="335280" y="4571"/>
                </a:lnTo>
                <a:lnTo>
                  <a:pt x="338328" y="9143"/>
                </a:lnTo>
                <a:lnTo>
                  <a:pt x="338328" y="13715"/>
                </a:lnTo>
                <a:lnTo>
                  <a:pt x="312420" y="13715"/>
                </a:lnTo>
                <a:lnTo>
                  <a:pt x="312420" y="44195"/>
                </a:lnTo>
                <a:lnTo>
                  <a:pt x="44196" y="312419"/>
                </a:lnTo>
                <a:lnTo>
                  <a:pt x="13716" y="312419"/>
                </a:lnTo>
                <a:lnTo>
                  <a:pt x="22860" y="333755"/>
                </a:lnTo>
                <a:lnTo>
                  <a:pt x="336804" y="333755"/>
                </a:lnTo>
                <a:lnTo>
                  <a:pt x="332232" y="338327"/>
                </a:lnTo>
                <a:close/>
              </a:path>
              <a:path w="338454" h="338455">
                <a:moveTo>
                  <a:pt x="312420" y="44195"/>
                </a:moveTo>
                <a:lnTo>
                  <a:pt x="312420" y="13715"/>
                </a:lnTo>
                <a:lnTo>
                  <a:pt x="333756" y="22859"/>
                </a:lnTo>
                <a:lnTo>
                  <a:pt x="312420" y="44195"/>
                </a:lnTo>
                <a:close/>
              </a:path>
              <a:path w="338454" h="338455">
                <a:moveTo>
                  <a:pt x="312420" y="324611"/>
                </a:moveTo>
                <a:lnTo>
                  <a:pt x="312420" y="44195"/>
                </a:lnTo>
                <a:lnTo>
                  <a:pt x="333756" y="22859"/>
                </a:lnTo>
                <a:lnTo>
                  <a:pt x="312420" y="13715"/>
                </a:lnTo>
                <a:lnTo>
                  <a:pt x="338328" y="13715"/>
                </a:lnTo>
                <a:lnTo>
                  <a:pt x="338328" y="312419"/>
                </a:lnTo>
                <a:lnTo>
                  <a:pt x="324612" y="312419"/>
                </a:lnTo>
                <a:lnTo>
                  <a:pt x="312420" y="324611"/>
                </a:lnTo>
                <a:close/>
              </a:path>
              <a:path w="338454" h="338455">
                <a:moveTo>
                  <a:pt x="22860" y="333755"/>
                </a:moveTo>
                <a:lnTo>
                  <a:pt x="13716" y="312419"/>
                </a:lnTo>
                <a:lnTo>
                  <a:pt x="44196" y="312419"/>
                </a:lnTo>
                <a:lnTo>
                  <a:pt x="22860" y="333755"/>
                </a:lnTo>
                <a:close/>
              </a:path>
              <a:path w="338454" h="338455">
                <a:moveTo>
                  <a:pt x="336804" y="333755"/>
                </a:moveTo>
                <a:lnTo>
                  <a:pt x="22860" y="333755"/>
                </a:lnTo>
                <a:lnTo>
                  <a:pt x="44196" y="312419"/>
                </a:lnTo>
                <a:lnTo>
                  <a:pt x="312420" y="312419"/>
                </a:lnTo>
                <a:lnTo>
                  <a:pt x="312420" y="324611"/>
                </a:lnTo>
                <a:lnTo>
                  <a:pt x="338328" y="324611"/>
                </a:lnTo>
                <a:lnTo>
                  <a:pt x="338328" y="332231"/>
                </a:lnTo>
                <a:lnTo>
                  <a:pt x="336804" y="333755"/>
                </a:lnTo>
                <a:close/>
              </a:path>
              <a:path w="338454" h="338455">
                <a:moveTo>
                  <a:pt x="338328" y="324611"/>
                </a:moveTo>
                <a:lnTo>
                  <a:pt x="312420" y="324611"/>
                </a:lnTo>
                <a:lnTo>
                  <a:pt x="324612" y="312419"/>
                </a:lnTo>
                <a:lnTo>
                  <a:pt x="338328" y="312419"/>
                </a:lnTo>
                <a:lnTo>
                  <a:pt x="338328" y="324611"/>
                </a:lnTo>
                <a:close/>
              </a:path>
            </a:pathLst>
          </a:custGeom>
          <a:solidFill>
            <a:srgbClr val="79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6452" y="2572512"/>
            <a:ext cx="177165" cy="1099185"/>
          </a:xfrm>
          <a:custGeom>
            <a:avLst/>
            <a:gdLst/>
            <a:ahLst/>
            <a:cxnLst/>
            <a:rect l="l" t="t" r="r" b="b"/>
            <a:pathLst>
              <a:path w="177165" h="1099185">
                <a:moveTo>
                  <a:pt x="176784" y="1098803"/>
                </a:moveTo>
                <a:lnTo>
                  <a:pt x="0" y="1098803"/>
                </a:lnTo>
                <a:lnTo>
                  <a:pt x="0" y="0"/>
                </a:lnTo>
                <a:lnTo>
                  <a:pt x="0" y="1098803"/>
                </a:lnTo>
                <a:lnTo>
                  <a:pt x="176784" y="1098803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14259" y="2560320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59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2191"/>
                </a:lnTo>
                <a:lnTo>
                  <a:pt x="12192" y="12191"/>
                </a:lnTo>
                <a:lnTo>
                  <a:pt x="12192" y="1110996"/>
                </a:lnTo>
                <a:lnTo>
                  <a:pt x="202692" y="1110996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1659" h="1123314">
                <a:moveTo>
                  <a:pt x="1845564" y="202692"/>
                </a:moveTo>
                <a:lnTo>
                  <a:pt x="202692" y="202691"/>
                </a:lnTo>
                <a:lnTo>
                  <a:pt x="202692" y="188976"/>
                </a:lnTo>
                <a:lnTo>
                  <a:pt x="1839468" y="188976"/>
                </a:lnTo>
                <a:lnTo>
                  <a:pt x="1839468" y="12191"/>
                </a:lnTo>
                <a:lnTo>
                  <a:pt x="1851660" y="12192"/>
                </a:lnTo>
                <a:lnTo>
                  <a:pt x="1851660" y="196596"/>
                </a:lnTo>
                <a:lnTo>
                  <a:pt x="1845564" y="202692"/>
                </a:lnTo>
                <a:close/>
              </a:path>
              <a:path w="1851659" h="1123314">
                <a:moveTo>
                  <a:pt x="188976" y="202692"/>
                </a:moveTo>
                <a:lnTo>
                  <a:pt x="202691" y="188976"/>
                </a:lnTo>
                <a:lnTo>
                  <a:pt x="188976" y="202692"/>
                </a:lnTo>
                <a:close/>
              </a:path>
              <a:path w="1851659" h="1123314">
                <a:moveTo>
                  <a:pt x="202692" y="1110996"/>
                </a:moveTo>
                <a:lnTo>
                  <a:pt x="188976" y="1110996"/>
                </a:lnTo>
                <a:lnTo>
                  <a:pt x="188977" y="202691"/>
                </a:lnTo>
                <a:lnTo>
                  <a:pt x="202692" y="188976"/>
                </a:lnTo>
                <a:lnTo>
                  <a:pt x="202692" y="1110996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26452" y="2573020"/>
            <a:ext cx="1827530" cy="176530"/>
          </a:xfrm>
          <a:custGeom>
            <a:avLst/>
            <a:gdLst/>
            <a:ahLst/>
            <a:cxnLst/>
            <a:rect l="l" t="t" r="r" b="b"/>
            <a:pathLst>
              <a:path w="1827529" h="176530">
                <a:moveTo>
                  <a:pt x="0" y="0"/>
                </a:moveTo>
                <a:lnTo>
                  <a:pt x="1827276" y="0"/>
                </a:lnTo>
                <a:lnTo>
                  <a:pt x="1827276" y="176529"/>
                </a:lnTo>
                <a:lnTo>
                  <a:pt x="0" y="176529"/>
                </a:lnTo>
                <a:lnTo>
                  <a:pt x="0" y="0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26452" y="2749550"/>
            <a:ext cx="177165" cy="922019"/>
          </a:xfrm>
          <a:custGeom>
            <a:avLst/>
            <a:gdLst/>
            <a:ahLst/>
            <a:cxnLst/>
            <a:rect l="l" t="t" r="r" b="b"/>
            <a:pathLst>
              <a:path w="177165" h="922020">
                <a:moveTo>
                  <a:pt x="0" y="0"/>
                </a:moveTo>
                <a:lnTo>
                  <a:pt x="176784" y="0"/>
                </a:lnTo>
                <a:lnTo>
                  <a:pt x="176784" y="922019"/>
                </a:lnTo>
                <a:lnTo>
                  <a:pt x="0" y="922019"/>
                </a:lnTo>
                <a:lnTo>
                  <a:pt x="0" y="0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14259" y="2560320"/>
            <a:ext cx="1851660" cy="1123315"/>
          </a:xfrm>
          <a:custGeom>
            <a:avLst/>
            <a:gdLst/>
            <a:ahLst/>
            <a:cxnLst/>
            <a:rect l="l" t="t" r="r" b="b"/>
            <a:pathLst>
              <a:path w="1851659" h="1123314">
                <a:moveTo>
                  <a:pt x="196596" y="1123188"/>
                </a:moveTo>
                <a:lnTo>
                  <a:pt x="6096" y="1123188"/>
                </a:lnTo>
                <a:lnTo>
                  <a:pt x="0" y="1117092"/>
                </a:lnTo>
                <a:lnTo>
                  <a:pt x="0" y="6096"/>
                </a:lnTo>
                <a:lnTo>
                  <a:pt x="6096" y="0"/>
                </a:lnTo>
                <a:lnTo>
                  <a:pt x="1845564" y="0"/>
                </a:lnTo>
                <a:lnTo>
                  <a:pt x="1851660" y="6096"/>
                </a:lnTo>
                <a:lnTo>
                  <a:pt x="1851660" y="12191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7"/>
                </a:lnTo>
                <a:lnTo>
                  <a:pt x="25908" y="1097280"/>
                </a:lnTo>
                <a:lnTo>
                  <a:pt x="12192" y="1097280"/>
                </a:lnTo>
                <a:lnTo>
                  <a:pt x="25908" y="1110996"/>
                </a:lnTo>
                <a:lnTo>
                  <a:pt x="202692" y="1110996"/>
                </a:lnTo>
                <a:lnTo>
                  <a:pt x="202692" y="1117092"/>
                </a:lnTo>
                <a:lnTo>
                  <a:pt x="196596" y="1123188"/>
                </a:lnTo>
                <a:close/>
              </a:path>
              <a:path w="1851659" h="1123314">
                <a:moveTo>
                  <a:pt x="25908" y="25907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7"/>
                </a:lnTo>
                <a:close/>
              </a:path>
              <a:path w="1851659" h="1123314">
                <a:moveTo>
                  <a:pt x="1825752" y="25907"/>
                </a:moveTo>
                <a:lnTo>
                  <a:pt x="25908" y="25907"/>
                </a:lnTo>
                <a:lnTo>
                  <a:pt x="25908" y="12192"/>
                </a:lnTo>
                <a:lnTo>
                  <a:pt x="1825752" y="12192"/>
                </a:lnTo>
                <a:lnTo>
                  <a:pt x="1825752" y="25907"/>
                </a:lnTo>
                <a:close/>
              </a:path>
              <a:path w="1851659" h="1123314">
                <a:moveTo>
                  <a:pt x="1825752" y="188976"/>
                </a:moveTo>
                <a:lnTo>
                  <a:pt x="1825752" y="12192"/>
                </a:lnTo>
                <a:lnTo>
                  <a:pt x="1839468" y="25908"/>
                </a:lnTo>
                <a:lnTo>
                  <a:pt x="1851660" y="25907"/>
                </a:lnTo>
                <a:lnTo>
                  <a:pt x="1851660" y="176783"/>
                </a:lnTo>
                <a:lnTo>
                  <a:pt x="1839468" y="176783"/>
                </a:lnTo>
                <a:lnTo>
                  <a:pt x="1825752" y="188976"/>
                </a:lnTo>
                <a:close/>
              </a:path>
              <a:path w="1851659" h="1123314">
                <a:moveTo>
                  <a:pt x="1851660" y="25907"/>
                </a:moveTo>
                <a:lnTo>
                  <a:pt x="1839468" y="25908"/>
                </a:lnTo>
                <a:lnTo>
                  <a:pt x="1825752" y="12192"/>
                </a:lnTo>
                <a:lnTo>
                  <a:pt x="1851660" y="12191"/>
                </a:lnTo>
                <a:lnTo>
                  <a:pt x="1851660" y="25907"/>
                </a:lnTo>
                <a:close/>
              </a:path>
              <a:path w="1851659" h="1123314">
                <a:moveTo>
                  <a:pt x="176784" y="1110996"/>
                </a:moveTo>
                <a:lnTo>
                  <a:pt x="176784" y="182879"/>
                </a:lnTo>
                <a:lnTo>
                  <a:pt x="182880" y="176783"/>
                </a:lnTo>
                <a:lnTo>
                  <a:pt x="1825752" y="176783"/>
                </a:lnTo>
                <a:lnTo>
                  <a:pt x="1825752" y="188976"/>
                </a:lnTo>
                <a:lnTo>
                  <a:pt x="202692" y="188976"/>
                </a:lnTo>
                <a:lnTo>
                  <a:pt x="188976" y="202692"/>
                </a:lnTo>
                <a:lnTo>
                  <a:pt x="202692" y="202692"/>
                </a:lnTo>
                <a:lnTo>
                  <a:pt x="202692" y="1097280"/>
                </a:lnTo>
                <a:lnTo>
                  <a:pt x="188976" y="1097280"/>
                </a:lnTo>
                <a:lnTo>
                  <a:pt x="176784" y="1110996"/>
                </a:lnTo>
                <a:close/>
              </a:path>
              <a:path w="1851659" h="1123314">
                <a:moveTo>
                  <a:pt x="1845564" y="202692"/>
                </a:moveTo>
                <a:lnTo>
                  <a:pt x="202692" y="202692"/>
                </a:lnTo>
                <a:lnTo>
                  <a:pt x="202692" y="188976"/>
                </a:lnTo>
                <a:lnTo>
                  <a:pt x="1825752" y="188976"/>
                </a:lnTo>
                <a:lnTo>
                  <a:pt x="1839468" y="176783"/>
                </a:lnTo>
                <a:lnTo>
                  <a:pt x="1851660" y="176783"/>
                </a:lnTo>
                <a:lnTo>
                  <a:pt x="1851660" y="196596"/>
                </a:lnTo>
                <a:lnTo>
                  <a:pt x="1845564" y="202692"/>
                </a:lnTo>
                <a:close/>
              </a:path>
              <a:path w="1851659" h="1123314">
                <a:moveTo>
                  <a:pt x="202692" y="202692"/>
                </a:moveTo>
                <a:lnTo>
                  <a:pt x="188976" y="202692"/>
                </a:lnTo>
                <a:lnTo>
                  <a:pt x="202692" y="188976"/>
                </a:lnTo>
                <a:lnTo>
                  <a:pt x="202692" y="202692"/>
                </a:lnTo>
                <a:close/>
              </a:path>
              <a:path w="1851659" h="1123314">
                <a:moveTo>
                  <a:pt x="25908" y="1110996"/>
                </a:moveTo>
                <a:lnTo>
                  <a:pt x="12192" y="1097280"/>
                </a:lnTo>
                <a:lnTo>
                  <a:pt x="25908" y="1097280"/>
                </a:lnTo>
                <a:lnTo>
                  <a:pt x="25908" y="1110996"/>
                </a:lnTo>
                <a:close/>
              </a:path>
              <a:path w="1851659" h="1123314">
                <a:moveTo>
                  <a:pt x="176784" y="1110996"/>
                </a:moveTo>
                <a:lnTo>
                  <a:pt x="25908" y="1110996"/>
                </a:lnTo>
                <a:lnTo>
                  <a:pt x="25908" y="1097280"/>
                </a:lnTo>
                <a:lnTo>
                  <a:pt x="176784" y="1097280"/>
                </a:lnTo>
                <a:lnTo>
                  <a:pt x="176784" y="1110996"/>
                </a:lnTo>
                <a:close/>
              </a:path>
              <a:path w="1851659" h="1123314">
                <a:moveTo>
                  <a:pt x="202692" y="1110996"/>
                </a:moveTo>
                <a:lnTo>
                  <a:pt x="176784" y="1110996"/>
                </a:lnTo>
                <a:lnTo>
                  <a:pt x="188976" y="1097280"/>
                </a:lnTo>
                <a:lnTo>
                  <a:pt x="202692" y="1097280"/>
                </a:lnTo>
                <a:lnTo>
                  <a:pt x="202692" y="1110996"/>
                </a:lnTo>
                <a:close/>
              </a:path>
            </a:pathLst>
          </a:custGeom>
          <a:solidFill>
            <a:srgbClr val="4B77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09331" y="2737104"/>
            <a:ext cx="1649095" cy="9391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77470" marR="506095">
              <a:lnSpc>
                <a:spcPts val="2160"/>
              </a:lnSpc>
              <a:spcBef>
                <a:spcPts val="500"/>
              </a:spcBef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1  å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ss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  </a:t>
            </a:r>
            <a:r>
              <a:rPr sz="2000" spc="-10" dirty="0">
                <a:latin typeface="Calibri"/>
                <a:cs typeface="Calibri"/>
              </a:rPr>
              <a:t>over</a:t>
            </a:r>
            <a:r>
              <a:rPr sz="1400" spc="-10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09331" y="2737104"/>
            <a:ext cx="1648968" cy="938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74364" y="2801087"/>
            <a:ext cx="1083310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Nivå </a:t>
            </a:r>
            <a:r>
              <a:rPr sz="2000" dirty="0">
                <a:latin typeface="Calibri"/>
                <a:cs typeface="Calibri"/>
              </a:rPr>
              <a:t>1  å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ss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  </a:t>
            </a:r>
            <a:r>
              <a:rPr sz="2000" spc="-10" dirty="0">
                <a:latin typeface="Calibri"/>
                <a:cs typeface="Calibri"/>
              </a:rPr>
              <a:t>over</a:t>
            </a:r>
            <a:r>
              <a:rPr sz="1400" spc="-10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46" name="object 46"/>
          <p:cNvSpPr txBox="1"/>
          <p:nvPr/>
        </p:nvSpPr>
        <p:spPr>
          <a:xfrm>
            <a:off x="1428994" y="6329141"/>
            <a:ext cx="7273290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* Regionens ønske er at lag </a:t>
            </a:r>
            <a:r>
              <a:rPr sz="1200" dirty="0">
                <a:latin typeface="Arial"/>
                <a:cs typeface="Arial"/>
              </a:rPr>
              <a:t>som </a:t>
            </a:r>
            <a:r>
              <a:rPr sz="1200" spc="-5" dirty="0">
                <a:latin typeface="Arial"/>
                <a:cs typeface="Arial"/>
              </a:rPr>
              <a:t>melder seg på til seriespill én årsklasse opp, melder dette laget på i </a:t>
            </a:r>
            <a:r>
              <a:rPr sz="1200" spc="-10" dirty="0">
                <a:latin typeface="Arial"/>
                <a:cs typeface="Arial"/>
              </a:rPr>
              <a:t>Nivå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289300" y="3371121"/>
            <a:ext cx="2137664" cy="1477104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266436" y="2837721"/>
            <a:ext cx="2137664" cy="1477104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841500" y="5345886"/>
            <a:ext cx="734568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Gjennomføring kamper:</a:t>
            </a:r>
          </a:p>
          <a:p>
            <a:r>
              <a:rPr lang="nb-NO" dirty="0"/>
              <a:t>Ingen faste plasser – Rullering</a:t>
            </a:r>
          </a:p>
          <a:p>
            <a:r>
              <a:rPr lang="nb-NO" dirty="0"/>
              <a:t>Nye lag til cuper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136" rIns="0" bIns="0" rtlCol="0">
            <a:spAutoFit/>
          </a:bodyPr>
          <a:lstStyle/>
          <a:p>
            <a:pPr marL="10795">
              <a:lnSpc>
                <a:spcPct val="100000"/>
              </a:lnSpc>
            </a:pPr>
            <a:r>
              <a:rPr spc="-5" dirty="0"/>
              <a:t>Sportslig </a:t>
            </a:r>
            <a:r>
              <a:rPr spc="-20" dirty="0"/>
              <a:t>bidraget </a:t>
            </a:r>
            <a:r>
              <a:rPr spc="-15" dirty="0"/>
              <a:t>fra</a:t>
            </a:r>
            <a:r>
              <a:rPr spc="50" dirty="0"/>
              <a:t> </a:t>
            </a:r>
            <a:r>
              <a:rPr spc="-15" dirty="0"/>
              <a:t>foreldregruppen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247639" y="1118176"/>
            <a:ext cx="306768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Foreldrevettreglene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2757" y="1793745"/>
            <a:ext cx="7693659" cy="419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"/>
              <a:tabLst>
                <a:tab pos="355600" algn="l"/>
              </a:tabLst>
            </a:pPr>
            <a:r>
              <a:rPr sz="1800" spc="-25" dirty="0">
                <a:solidFill>
                  <a:srgbClr val="000099"/>
                </a:solidFill>
                <a:latin typeface="Courier New"/>
                <a:cs typeface="Courier New"/>
              </a:rPr>
              <a:t>Møt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04" dirty="0">
                <a:solidFill>
                  <a:srgbClr val="000099"/>
                </a:solidFill>
                <a:latin typeface="Courier New"/>
                <a:cs typeface="Courier New"/>
              </a:rPr>
              <a:t>fram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85" dirty="0">
                <a:solidFill>
                  <a:srgbClr val="000099"/>
                </a:solidFill>
                <a:latin typeface="Courier New"/>
                <a:cs typeface="Courier New"/>
              </a:rPr>
              <a:t>til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0" dirty="0">
                <a:solidFill>
                  <a:srgbClr val="000099"/>
                </a:solidFill>
                <a:latin typeface="Courier New"/>
                <a:cs typeface="Courier New"/>
              </a:rPr>
              <a:t>kamp</a:t>
            </a:r>
            <a:r>
              <a:rPr sz="1800" spc="-66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15" dirty="0">
                <a:solidFill>
                  <a:srgbClr val="000099"/>
                </a:solidFill>
                <a:latin typeface="Courier New"/>
                <a:cs typeface="Courier New"/>
              </a:rPr>
              <a:t>trening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10" dirty="0">
                <a:solidFill>
                  <a:srgbClr val="000099"/>
                </a:solidFill>
                <a:latin typeface="Courier New"/>
                <a:cs typeface="Courier New"/>
              </a:rPr>
              <a:t>barna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45" dirty="0">
                <a:solidFill>
                  <a:srgbClr val="000099"/>
                </a:solidFill>
                <a:latin typeface="Courier New"/>
                <a:cs typeface="Courier New"/>
              </a:rPr>
              <a:t>ønsker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det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85" dirty="0">
                <a:solidFill>
                  <a:srgbClr val="000099"/>
                </a:solidFill>
                <a:latin typeface="Courier New"/>
                <a:cs typeface="Courier New"/>
              </a:rPr>
              <a:t>Gi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95" dirty="0">
                <a:solidFill>
                  <a:srgbClr val="000099"/>
                </a:solidFill>
                <a:latin typeface="Courier New"/>
                <a:cs typeface="Courier New"/>
              </a:rPr>
              <a:t>oppmuntring</a:t>
            </a:r>
            <a:r>
              <a:rPr sz="1800" spc="-70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85" dirty="0">
                <a:solidFill>
                  <a:srgbClr val="000099"/>
                </a:solidFill>
                <a:latin typeface="Courier New"/>
                <a:cs typeface="Courier New"/>
              </a:rPr>
              <a:t>til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15" dirty="0">
                <a:solidFill>
                  <a:srgbClr val="000099"/>
                </a:solidFill>
                <a:latin typeface="Courier New"/>
                <a:cs typeface="Courier New"/>
              </a:rPr>
              <a:t>alle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70" dirty="0">
                <a:solidFill>
                  <a:srgbClr val="000099"/>
                </a:solidFill>
                <a:latin typeface="Courier New"/>
                <a:cs typeface="Courier New"/>
              </a:rPr>
              <a:t>spillerne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00" dirty="0">
                <a:solidFill>
                  <a:srgbClr val="000099"/>
                </a:solidFill>
                <a:latin typeface="Courier New"/>
                <a:cs typeface="Courier New"/>
              </a:rPr>
              <a:t>under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kampen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35" dirty="0">
                <a:solidFill>
                  <a:srgbClr val="000099"/>
                </a:solidFill>
                <a:latin typeface="Courier New"/>
                <a:cs typeface="Courier New"/>
              </a:rPr>
              <a:t>bare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ditt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75" dirty="0">
                <a:solidFill>
                  <a:srgbClr val="000099"/>
                </a:solidFill>
                <a:latin typeface="Courier New"/>
                <a:cs typeface="Courier New"/>
              </a:rPr>
              <a:t>eget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15" dirty="0">
                <a:solidFill>
                  <a:srgbClr val="000099"/>
                </a:solidFill>
                <a:latin typeface="Courier New"/>
                <a:cs typeface="Courier New"/>
              </a:rPr>
              <a:t>barn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120" dirty="0">
                <a:solidFill>
                  <a:srgbClr val="000099"/>
                </a:solidFill>
                <a:latin typeface="Courier New"/>
                <a:cs typeface="Courier New"/>
              </a:rPr>
              <a:t>Oppmuntre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640" dirty="0">
                <a:solidFill>
                  <a:srgbClr val="000099"/>
                </a:solidFill>
                <a:latin typeface="Courier New"/>
                <a:cs typeface="Courier New"/>
              </a:rPr>
              <a:t>i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05" dirty="0">
                <a:solidFill>
                  <a:srgbClr val="000099"/>
                </a:solidFill>
                <a:latin typeface="Courier New"/>
                <a:cs typeface="Courier New"/>
              </a:rPr>
              <a:t>medgang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45" dirty="0">
                <a:solidFill>
                  <a:srgbClr val="000099"/>
                </a:solidFill>
                <a:latin typeface="Courier New"/>
                <a:cs typeface="Courier New"/>
              </a:rPr>
              <a:t>motgang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kritiser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25" dirty="0">
                <a:solidFill>
                  <a:srgbClr val="000099"/>
                </a:solidFill>
                <a:latin typeface="Courier New"/>
                <a:cs typeface="Courier New"/>
              </a:rPr>
              <a:t>noen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Respekter</a:t>
            </a:r>
            <a:r>
              <a:rPr sz="1800" spc="-72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5" dirty="0">
                <a:solidFill>
                  <a:srgbClr val="000099"/>
                </a:solidFill>
                <a:latin typeface="Courier New"/>
                <a:cs typeface="Courier New"/>
              </a:rPr>
              <a:t>lagleders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5" dirty="0">
                <a:solidFill>
                  <a:srgbClr val="000099"/>
                </a:solidFill>
                <a:latin typeface="Courier New"/>
                <a:cs typeface="Courier New"/>
              </a:rPr>
              <a:t>bruk</a:t>
            </a:r>
            <a:r>
              <a:rPr sz="1800" spc="-72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5" dirty="0">
                <a:solidFill>
                  <a:srgbClr val="000099"/>
                </a:solidFill>
                <a:latin typeface="Courier New"/>
                <a:cs typeface="Courier New"/>
              </a:rPr>
              <a:t>av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05" dirty="0">
                <a:solidFill>
                  <a:srgbClr val="000099"/>
                </a:solidFill>
                <a:latin typeface="Courier New"/>
                <a:cs typeface="Courier New"/>
              </a:rPr>
              <a:t>spillere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10" dirty="0">
                <a:solidFill>
                  <a:srgbClr val="000099"/>
                </a:solidFill>
                <a:latin typeface="Courier New"/>
                <a:cs typeface="Courier New"/>
              </a:rPr>
              <a:t>Se</a:t>
            </a:r>
            <a:r>
              <a:rPr sz="1800" spc="-67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55" dirty="0">
                <a:solidFill>
                  <a:srgbClr val="000099"/>
                </a:solidFill>
                <a:latin typeface="Courier New"/>
                <a:cs typeface="Courier New"/>
              </a:rPr>
              <a:t>på</a:t>
            </a:r>
            <a:r>
              <a:rPr sz="1800" spc="-67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5" dirty="0">
                <a:solidFill>
                  <a:srgbClr val="000099"/>
                </a:solidFill>
                <a:latin typeface="Courier New"/>
                <a:cs typeface="Courier New"/>
              </a:rPr>
              <a:t>dommeren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" dirty="0">
                <a:solidFill>
                  <a:srgbClr val="000099"/>
                </a:solidFill>
                <a:latin typeface="Courier New"/>
                <a:cs typeface="Courier New"/>
              </a:rPr>
              <a:t>som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40" dirty="0">
                <a:solidFill>
                  <a:srgbClr val="000099"/>
                </a:solidFill>
                <a:latin typeface="Courier New"/>
                <a:cs typeface="Courier New"/>
              </a:rPr>
              <a:t>en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0" dirty="0">
                <a:solidFill>
                  <a:srgbClr val="000099"/>
                </a:solidFill>
                <a:latin typeface="Courier New"/>
                <a:cs typeface="Courier New"/>
              </a:rPr>
              <a:t>veileder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kritiser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0" dirty="0">
                <a:solidFill>
                  <a:srgbClr val="000099"/>
                </a:solidFill>
                <a:latin typeface="Courier New"/>
                <a:cs typeface="Courier New"/>
              </a:rPr>
              <a:t>avgjørelsene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85" dirty="0">
                <a:solidFill>
                  <a:srgbClr val="000099"/>
                </a:solidFill>
                <a:latin typeface="Courier New"/>
                <a:cs typeface="Courier New"/>
              </a:rPr>
              <a:t>Stimulere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45" dirty="0">
                <a:solidFill>
                  <a:srgbClr val="000099"/>
                </a:solidFill>
                <a:latin typeface="Courier New"/>
                <a:cs typeface="Courier New"/>
              </a:rPr>
              <a:t>oppmuntre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ditt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0" dirty="0">
                <a:solidFill>
                  <a:srgbClr val="000099"/>
                </a:solidFill>
                <a:latin typeface="Courier New"/>
                <a:cs typeface="Courier New"/>
              </a:rPr>
              <a:t>barn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80" dirty="0">
                <a:solidFill>
                  <a:srgbClr val="000099"/>
                </a:solidFill>
                <a:latin typeface="Courier New"/>
                <a:cs typeface="Courier New"/>
              </a:rPr>
              <a:t>til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95" dirty="0">
                <a:solidFill>
                  <a:srgbClr val="000099"/>
                </a:solidFill>
                <a:latin typeface="Courier New"/>
                <a:cs typeface="Courier New"/>
              </a:rPr>
              <a:t>å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0" dirty="0">
                <a:solidFill>
                  <a:srgbClr val="000099"/>
                </a:solidFill>
                <a:latin typeface="Courier New"/>
                <a:cs typeface="Courier New"/>
              </a:rPr>
              <a:t>delta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95" dirty="0">
                <a:solidFill>
                  <a:srgbClr val="000099"/>
                </a:solidFill>
                <a:latin typeface="Courier New"/>
                <a:cs typeface="Courier New"/>
              </a:rPr>
              <a:t>press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det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20" dirty="0">
                <a:solidFill>
                  <a:srgbClr val="000099"/>
                </a:solidFill>
                <a:latin typeface="Courier New"/>
                <a:cs typeface="Courier New"/>
              </a:rPr>
              <a:t>Spør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90" dirty="0">
                <a:solidFill>
                  <a:srgbClr val="000099"/>
                </a:solidFill>
                <a:latin typeface="Courier New"/>
                <a:cs typeface="Courier New"/>
              </a:rPr>
              <a:t>først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135" dirty="0">
                <a:solidFill>
                  <a:srgbClr val="000099"/>
                </a:solidFill>
                <a:latin typeface="Courier New"/>
                <a:cs typeface="Courier New"/>
              </a:rPr>
              <a:t>om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kampen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0" dirty="0">
                <a:solidFill>
                  <a:srgbClr val="000099"/>
                </a:solidFill>
                <a:latin typeface="Courier New"/>
                <a:cs typeface="Courier New"/>
              </a:rPr>
              <a:t>var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0" dirty="0">
                <a:solidFill>
                  <a:srgbClr val="000099"/>
                </a:solidFill>
                <a:latin typeface="Courier New"/>
                <a:cs typeface="Courier New"/>
              </a:rPr>
              <a:t>morsom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65" dirty="0">
                <a:solidFill>
                  <a:srgbClr val="000099"/>
                </a:solidFill>
                <a:latin typeface="Courier New"/>
                <a:cs typeface="Courier New"/>
              </a:rPr>
              <a:t>spennende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85" dirty="0">
                <a:solidFill>
                  <a:srgbClr val="000099"/>
                </a:solidFill>
                <a:latin typeface="Courier New"/>
                <a:cs typeface="Courier New"/>
              </a:rPr>
              <a:t>–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15" dirty="0">
                <a:solidFill>
                  <a:srgbClr val="000099"/>
                </a:solidFill>
                <a:latin typeface="Courier New"/>
                <a:cs typeface="Courier New"/>
              </a:rPr>
              <a:t>deretter</a:t>
            </a:r>
            <a:r>
              <a:rPr sz="1800" spc="-72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135" dirty="0">
                <a:solidFill>
                  <a:srgbClr val="000099"/>
                </a:solidFill>
                <a:latin typeface="Courier New"/>
                <a:cs typeface="Courier New"/>
              </a:rPr>
              <a:t>om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0" dirty="0">
                <a:solidFill>
                  <a:srgbClr val="000099"/>
                </a:solidFill>
                <a:latin typeface="Courier New"/>
                <a:cs typeface="Courier New"/>
              </a:rPr>
              <a:t>resultatet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60" dirty="0">
                <a:solidFill>
                  <a:srgbClr val="000099"/>
                </a:solidFill>
                <a:latin typeface="Courier New"/>
                <a:cs typeface="Courier New"/>
              </a:rPr>
              <a:t>Sørg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5" dirty="0">
                <a:solidFill>
                  <a:srgbClr val="000099"/>
                </a:solidFill>
                <a:latin typeface="Courier New"/>
                <a:cs typeface="Courier New"/>
              </a:rPr>
              <a:t>for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40" dirty="0">
                <a:solidFill>
                  <a:srgbClr val="000099"/>
                </a:solidFill>
                <a:latin typeface="Courier New"/>
                <a:cs typeface="Courier New"/>
              </a:rPr>
              <a:t>riktig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55" dirty="0">
                <a:solidFill>
                  <a:srgbClr val="000099"/>
                </a:solidFill>
                <a:latin typeface="Courier New"/>
                <a:cs typeface="Courier New"/>
              </a:rPr>
              <a:t>fornuftig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50" dirty="0">
                <a:solidFill>
                  <a:srgbClr val="000099"/>
                </a:solidFill>
                <a:latin typeface="Courier New"/>
                <a:cs typeface="Courier New"/>
              </a:rPr>
              <a:t>utstyr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6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5" dirty="0">
                <a:solidFill>
                  <a:srgbClr val="000099"/>
                </a:solidFill>
                <a:latin typeface="Courier New"/>
                <a:cs typeface="Courier New"/>
              </a:rPr>
              <a:t>overdriv</a:t>
            </a:r>
            <a:endParaRPr sz="1800">
              <a:latin typeface="Courier New"/>
              <a:cs typeface="Courier New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340" dirty="0">
                <a:solidFill>
                  <a:srgbClr val="000099"/>
                </a:solidFill>
                <a:latin typeface="Courier New"/>
                <a:cs typeface="Courier New"/>
              </a:rPr>
              <a:t>Vis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85" dirty="0">
                <a:solidFill>
                  <a:srgbClr val="000099"/>
                </a:solidFill>
                <a:latin typeface="Courier New"/>
                <a:cs typeface="Courier New"/>
              </a:rPr>
              <a:t>respekt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5" dirty="0">
                <a:solidFill>
                  <a:srgbClr val="000099"/>
                </a:solidFill>
                <a:latin typeface="Courier New"/>
                <a:cs typeface="Courier New"/>
              </a:rPr>
              <a:t>for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35" dirty="0">
                <a:solidFill>
                  <a:srgbClr val="000099"/>
                </a:solidFill>
                <a:latin typeface="Courier New"/>
                <a:cs typeface="Courier New"/>
              </a:rPr>
              <a:t>klubbens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90" dirty="0">
                <a:solidFill>
                  <a:srgbClr val="000099"/>
                </a:solidFill>
                <a:latin typeface="Courier New"/>
                <a:cs typeface="Courier New"/>
              </a:rPr>
              <a:t>arbeid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5" dirty="0">
                <a:solidFill>
                  <a:srgbClr val="000099"/>
                </a:solidFill>
                <a:latin typeface="Courier New"/>
                <a:cs typeface="Courier New"/>
              </a:rPr>
              <a:t>ta</a:t>
            </a:r>
            <a:r>
              <a:rPr sz="1800" spc="-67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50" dirty="0">
                <a:solidFill>
                  <a:srgbClr val="000099"/>
                </a:solidFill>
                <a:latin typeface="Courier New"/>
                <a:cs typeface="Courier New"/>
              </a:rPr>
              <a:t>initiativ</a:t>
            </a:r>
            <a:r>
              <a:rPr sz="1800" spc="-70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85" dirty="0">
                <a:solidFill>
                  <a:srgbClr val="000099"/>
                </a:solidFill>
                <a:latin typeface="Courier New"/>
                <a:cs typeface="Courier New"/>
              </a:rPr>
              <a:t>til</a:t>
            </a:r>
            <a:r>
              <a:rPr sz="1800" spc="-65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30" dirty="0">
                <a:solidFill>
                  <a:srgbClr val="000099"/>
                </a:solidFill>
                <a:latin typeface="Courier New"/>
                <a:cs typeface="Courier New"/>
              </a:rPr>
              <a:t>årlig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60" dirty="0">
                <a:solidFill>
                  <a:srgbClr val="000099"/>
                </a:solidFill>
                <a:latin typeface="Courier New"/>
                <a:cs typeface="Courier New"/>
              </a:rPr>
              <a:t>foreldremøte</a:t>
            </a:r>
            <a:r>
              <a:rPr sz="1800" spc="-70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5" dirty="0">
                <a:solidFill>
                  <a:srgbClr val="000099"/>
                </a:solidFill>
                <a:latin typeface="Courier New"/>
                <a:cs typeface="Courier New"/>
              </a:rPr>
              <a:t>for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95" dirty="0">
                <a:solidFill>
                  <a:srgbClr val="000099"/>
                </a:solidFill>
                <a:latin typeface="Courier New"/>
                <a:cs typeface="Courier New"/>
              </a:rPr>
              <a:t>å</a:t>
            </a:r>
            <a:r>
              <a:rPr sz="1800" spc="-65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10" dirty="0">
                <a:solidFill>
                  <a:srgbClr val="000099"/>
                </a:solidFill>
                <a:latin typeface="Courier New"/>
                <a:cs typeface="Courier New"/>
              </a:rPr>
              <a:t>avklare  </a:t>
            </a:r>
            <a:r>
              <a:rPr sz="1800" spc="-275" dirty="0">
                <a:solidFill>
                  <a:srgbClr val="000099"/>
                </a:solidFill>
                <a:latin typeface="Courier New"/>
                <a:cs typeface="Courier New"/>
              </a:rPr>
              <a:t>holdninger</a:t>
            </a:r>
            <a:r>
              <a:rPr sz="1800" spc="-74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4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40" dirty="0">
                <a:solidFill>
                  <a:srgbClr val="000099"/>
                </a:solidFill>
                <a:latin typeface="Courier New"/>
                <a:cs typeface="Courier New"/>
              </a:rPr>
              <a:t>ambisjoner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15" dirty="0">
                <a:solidFill>
                  <a:srgbClr val="000099"/>
                </a:solidFill>
                <a:latin typeface="Courier New"/>
                <a:cs typeface="Courier New"/>
              </a:rPr>
              <a:t>Tenk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55" dirty="0">
                <a:solidFill>
                  <a:srgbClr val="000099"/>
                </a:solidFill>
                <a:latin typeface="Courier New"/>
                <a:cs typeface="Courier New"/>
              </a:rPr>
              <a:t>på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40" dirty="0">
                <a:solidFill>
                  <a:srgbClr val="000099"/>
                </a:solidFill>
                <a:latin typeface="Courier New"/>
                <a:cs typeface="Courier New"/>
              </a:rPr>
              <a:t>at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det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5" dirty="0">
                <a:solidFill>
                  <a:srgbClr val="000099"/>
                </a:solidFill>
                <a:latin typeface="Courier New"/>
                <a:cs typeface="Courier New"/>
              </a:rPr>
              <a:t>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25" dirty="0">
                <a:solidFill>
                  <a:srgbClr val="000099"/>
                </a:solidFill>
                <a:latin typeface="Courier New"/>
                <a:cs typeface="Courier New"/>
              </a:rPr>
              <a:t>ditt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0" dirty="0">
                <a:solidFill>
                  <a:srgbClr val="000099"/>
                </a:solidFill>
                <a:latin typeface="Courier New"/>
                <a:cs typeface="Courier New"/>
              </a:rPr>
              <a:t>barn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" dirty="0">
                <a:solidFill>
                  <a:srgbClr val="000099"/>
                </a:solidFill>
                <a:latin typeface="Courier New"/>
                <a:cs typeface="Courier New"/>
              </a:rPr>
              <a:t>som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34" dirty="0">
                <a:solidFill>
                  <a:srgbClr val="000099"/>
                </a:solidFill>
                <a:latin typeface="Courier New"/>
                <a:cs typeface="Courier New"/>
              </a:rPr>
              <a:t>spiller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70" dirty="0">
                <a:solidFill>
                  <a:srgbClr val="000099"/>
                </a:solidFill>
                <a:latin typeface="Courier New"/>
                <a:cs typeface="Courier New"/>
              </a:rPr>
              <a:t>håndball</a:t>
            </a:r>
            <a:r>
              <a:rPr sz="1800" spc="-68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14" dirty="0">
                <a:solidFill>
                  <a:srgbClr val="000099"/>
                </a:solidFill>
                <a:latin typeface="Courier New"/>
                <a:cs typeface="Courier New"/>
              </a:rPr>
              <a:t>du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215" dirty="0">
                <a:solidFill>
                  <a:srgbClr val="000099"/>
                </a:solidFill>
                <a:latin typeface="Courier New"/>
                <a:cs typeface="Courier New"/>
              </a:rPr>
              <a:t>Tenk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55" dirty="0">
                <a:solidFill>
                  <a:srgbClr val="000099"/>
                </a:solidFill>
                <a:latin typeface="Courier New"/>
                <a:cs typeface="Courier New"/>
              </a:rPr>
              <a:t>på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40" dirty="0">
                <a:solidFill>
                  <a:srgbClr val="000099"/>
                </a:solidFill>
                <a:latin typeface="Courier New"/>
                <a:cs typeface="Courier New"/>
              </a:rPr>
              <a:t>at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4" dirty="0">
                <a:solidFill>
                  <a:srgbClr val="000099"/>
                </a:solidFill>
                <a:latin typeface="Courier New"/>
                <a:cs typeface="Courier New"/>
              </a:rPr>
              <a:t>det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5" dirty="0">
                <a:solidFill>
                  <a:srgbClr val="000099"/>
                </a:solidFill>
                <a:latin typeface="Courier New"/>
                <a:cs typeface="Courier New"/>
              </a:rPr>
              <a:t>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0" dirty="0">
                <a:solidFill>
                  <a:srgbClr val="000099"/>
                </a:solidFill>
                <a:latin typeface="Courier New"/>
                <a:cs typeface="Courier New"/>
              </a:rPr>
              <a:t>lagleder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0" dirty="0">
                <a:solidFill>
                  <a:srgbClr val="000099"/>
                </a:solidFill>
                <a:latin typeface="Courier New"/>
                <a:cs typeface="Courier New"/>
              </a:rPr>
              <a:t>som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60" dirty="0">
                <a:solidFill>
                  <a:srgbClr val="000099"/>
                </a:solidFill>
                <a:latin typeface="Courier New"/>
                <a:cs typeface="Courier New"/>
              </a:rPr>
              <a:t>alene</a:t>
            </a:r>
            <a:r>
              <a:rPr sz="1800" spc="-71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65" dirty="0">
                <a:solidFill>
                  <a:srgbClr val="000099"/>
                </a:solidFill>
                <a:latin typeface="Courier New"/>
                <a:cs typeface="Courier New"/>
              </a:rPr>
              <a:t>skal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75" dirty="0">
                <a:solidFill>
                  <a:srgbClr val="000099"/>
                </a:solidFill>
                <a:latin typeface="Courier New"/>
                <a:cs typeface="Courier New"/>
              </a:rPr>
              <a:t>lede</a:t>
            </a:r>
            <a:r>
              <a:rPr sz="1800" spc="-67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80" dirty="0">
                <a:solidFill>
                  <a:srgbClr val="000099"/>
                </a:solidFill>
                <a:latin typeface="Courier New"/>
                <a:cs typeface="Courier New"/>
              </a:rPr>
              <a:t>kampen</a:t>
            </a:r>
            <a:r>
              <a:rPr sz="1800" spc="-71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530" dirty="0">
                <a:solidFill>
                  <a:srgbClr val="000099"/>
                </a:solidFill>
                <a:latin typeface="Courier New"/>
                <a:cs typeface="Courier New"/>
              </a:rPr>
              <a:t>-</a:t>
            </a:r>
            <a:r>
              <a:rPr sz="1800" spc="-66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25" dirty="0">
                <a:solidFill>
                  <a:srgbClr val="000099"/>
                </a:solidFill>
                <a:latin typeface="Courier New"/>
                <a:cs typeface="Courier New"/>
              </a:rPr>
              <a:t>ikke</a:t>
            </a:r>
            <a:r>
              <a:rPr sz="1800" spc="-69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14" dirty="0">
                <a:solidFill>
                  <a:srgbClr val="000099"/>
                </a:solidFill>
                <a:latin typeface="Courier New"/>
                <a:cs typeface="Courier New"/>
              </a:rPr>
              <a:t>du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"/>
              <a:tabLst>
                <a:tab pos="355600" algn="l"/>
              </a:tabLst>
            </a:pPr>
            <a:r>
              <a:rPr sz="1800" spc="-300" dirty="0">
                <a:solidFill>
                  <a:srgbClr val="000099"/>
                </a:solidFill>
                <a:latin typeface="Courier New"/>
                <a:cs typeface="Courier New"/>
              </a:rPr>
              <a:t>Engasjer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5" dirty="0">
                <a:solidFill>
                  <a:srgbClr val="000099"/>
                </a:solidFill>
                <a:latin typeface="Courier New"/>
                <a:cs typeface="Courier New"/>
              </a:rPr>
              <a:t>deg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85" dirty="0">
                <a:solidFill>
                  <a:srgbClr val="000099"/>
                </a:solidFill>
                <a:latin typeface="Courier New"/>
                <a:cs typeface="Courier New"/>
              </a:rPr>
              <a:t>–</a:t>
            </a:r>
            <a:r>
              <a:rPr sz="1800" spc="-67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25" dirty="0">
                <a:solidFill>
                  <a:srgbClr val="000099"/>
                </a:solidFill>
                <a:latin typeface="Courier New"/>
                <a:cs typeface="Courier New"/>
              </a:rPr>
              <a:t>også</a:t>
            </a:r>
            <a:r>
              <a:rPr sz="1800" spc="-71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640" dirty="0">
                <a:solidFill>
                  <a:srgbClr val="000099"/>
                </a:solidFill>
                <a:latin typeface="Courier New"/>
                <a:cs typeface="Courier New"/>
              </a:rPr>
              <a:t>i</a:t>
            </a:r>
            <a:r>
              <a:rPr sz="1800" spc="-66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50" dirty="0">
                <a:solidFill>
                  <a:srgbClr val="000099"/>
                </a:solidFill>
                <a:latin typeface="Courier New"/>
                <a:cs typeface="Courier New"/>
              </a:rPr>
              <a:t>en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30" dirty="0">
                <a:solidFill>
                  <a:srgbClr val="000099"/>
                </a:solidFill>
                <a:latin typeface="Courier New"/>
                <a:cs typeface="Courier New"/>
              </a:rPr>
              <a:t>definert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409" dirty="0">
                <a:solidFill>
                  <a:srgbClr val="000099"/>
                </a:solidFill>
                <a:latin typeface="Courier New"/>
                <a:cs typeface="Courier New"/>
              </a:rPr>
              <a:t>rolle</a:t>
            </a:r>
            <a:r>
              <a:rPr sz="1800" spc="-69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50" dirty="0">
                <a:solidFill>
                  <a:srgbClr val="000099"/>
                </a:solidFill>
                <a:latin typeface="Courier New"/>
                <a:cs typeface="Courier New"/>
              </a:rPr>
              <a:t>rundt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350" dirty="0">
                <a:solidFill>
                  <a:srgbClr val="000099"/>
                </a:solidFill>
                <a:latin typeface="Courier New"/>
                <a:cs typeface="Courier New"/>
              </a:rPr>
              <a:t>laget</a:t>
            </a:r>
            <a:r>
              <a:rPr sz="1800" spc="-685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170" dirty="0">
                <a:solidFill>
                  <a:srgbClr val="000099"/>
                </a:solidFill>
                <a:latin typeface="Courier New"/>
                <a:cs typeface="Courier New"/>
              </a:rPr>
              <a:t>og</a:t>
            </a:r>
            <a:r>
              <a:rPr sz="1800" spc="-700" dirty="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sz="1800" spc="-215" dirty="0">
                <a:solidFill>
                  <a:srgbClr val="000099"/>
                </a:solidFill>
                <a:latin typeface="Courier New"/>
                <a:cs typeface="Courier New"/>
              </a:rPr>
              <a:t>klubben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322636" y="956270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kern="0"/>
              <a:t>Info fra foreldrekontakt</a:t>
            </a:r>
            <a:endParaRPr lang="nb-NO" kern="0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1384300" y="1998662"/>
            <a:ext cx="822960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sz="3400" kern="0" dirty="0">
                <a:solidFill>
                  <a:schemeClr val="bg1"/>
                </a:solidFill>
              </a:rPr>
              <a:t>Drakter/Treningsdrakter</a:t>
            </a:r>
          </a:p>
          <a:p>
            <a:r>
              <a:rPr lang="nb-NO" sz="3400" kern="0" dirty="0">
                <a:solidFill>
                  <a:schemeClr val="bg1"/>
                </a:solidFill>
              </a:rPr>
              <a:t>Vakter seriespill og egne cuper</a:t>
            </a:r>
          </a:p>
          <a:p>
            <a:r>
              <a:rPr lang="nb-NO" sz="3400" kern="0" dirty="0">
                <a:solidFill>
                  <a:schemeClr val="bg1"/>
                </a:solidFill>
              </a:rPr>
              <a:t>Vi trenger flere som engasjerer seg.  utstyrsansvarlig, sosial komite ++</a:t>
            </a:r>
          </a:p>
          <a:p>
            <a:r>
              <a:rPr lang="nb-NO" sz="3400" kern="0" dirty="0">
                <a:solidFill>
                  <a:schemeClr val="bg1"/>
                </a:solidFill>
              </a:rPr>
              <a:t>Spond, facebook og web-side</a:t>
            </a:r>
          </a:p>
          <a:p>
            <a:r>
              <a:rPr lang="nb-NO" sz="3400" kern="0" dirty="0">
                <a:solidFill>
                  <a:schemeClr val="bg1"/>
                </a:solidFill>
              </a:rPr>
              <a:t>Eventuelt</a:t>
            </a:r>
          </a:p>
          <a:p>
            <a:endParaRPr lang="nb-NO" kern="0" dirty="0"/>
          </a:p>
          <a:p>
            <a:endParaRPr lang="nb-NO" kern="0" dirty="0"/>
          </a:p>
        </p:txBody>
      </p:sp>
    </p:spTree>
    <p:extLst>
      <p:ext uri="{BB962C8B-B14F-4D97-AF65-F5344CB8AC3E}">
        <p14:creationId xmlns:p14="http://schemas.microsoft.com/office/powerpoint/2010/main" val="84068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581025"/>
            <a:ext cx="4831513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692876"/>
            <a:ext cx="28575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933825"/>
            <a:ext cx="4572000" cy="2619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922" y="4010025"/>
            <a:ext cx="5180957" cy="27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646331"/>
          </a:xfrm>
        </p:spPr>
        <p:txBody>
          <a:bodyPr/>
          <a:lstStyle/>
          <a:p>
            <a:r>
              <a:rPr lang="nb-NO" sz="4200" dirty="0"/>
              <a:t>Økonomi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376" y="2152394"/>
            <a:ext cx="8484646" cy="18466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12.734,- på bok pr. i 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Snart 14.634,- etter refundering en spiller Fredrikstadcup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1000,- EUR på vei inn fra Mazda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Sannsynlig spons fra Karlsrud Spiseforretning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1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827584" y="764704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nb-NO" sz="5000" kern="0" dirty="0"/>
              <a:t>Fredrikstad Cup  G07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72" y="2420888"/>
            <a:ext cx="6552728" cy="344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7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492443"/>
          </a:xfrm>
        </p:spPr>
        <p:txBody>
          <a:bodyPr/>
          <a:lstStyle/>
          <a:p>
            <a:r>
              <a:rPr lang="nb-NO" dirty="0"/>
              <a:t>Dette er de som ligger over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12900" y="1800225"/>
            <a:ext cx="6407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Lesto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fredag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søndag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Pekki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fredag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søndag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Andre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ruud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fredag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søndag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Pappa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Benjamin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Lyngroth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fredag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-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søndag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Christian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Hatt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fredag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lørdag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Jon Anders (far august)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fredag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lørdag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Lars Arne  (far martin)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lørdag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søndag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Jan Rolland (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pappa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  Matias)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lørdag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søndag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3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1536700" y="1571625"/>
            <a:ext cx="7391400" cy="457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sz="3400" kern="0" dirty="0">
                <a:solidFill>
                  <a:schemeClr val="bg1"/>
                </a:solidFill>
              </a:rPr>
              <a:t>Felles buss fra Niffen ca kl 17 fredag 2 juni</a:t>
            </a:r>
          </a:p>
          <a:p>
            <a:r>
              <a:rPr lang="nb-NO" sz="3400" kern="0" dirty="0">
                <a:solidFill>
                  <a:schemeClr val="bg1"/>
                </a:solidFill>
              </a:rPr>
              <a:t>Overnatting på </a:t>
            </a:r>
            <a:r>
              <a:rPr lang="da-DK" sz="3400" kern="0" dirty="0">
                <a:solidFill>
                  <a:schemeClr val="bg1"/>
                </a:solidFill>
              </a:rPr>
              <a:t>Gudeberg skole (vis a vis FRIS)</a:t>
            </a:r>
          </a:p>
          <a:p>
            <a:r>
              <a:rPr lang="da-DK" sz="3400" kern="0" dirty="0">
                <a:solidFill>
                  <a:schemeClr val="bg1"/>
                </a:solidFill>
              </a:rPr>
              <a:t>Kamper spilles lørdag og søndag</a:t>
            </a:r>
          </a:p>
          <a:p>
            <a:r>
              <a:rPr lang="da-DK" sz="3400" kern="0" dirty="0">
                <a:solidFill>
                  <a:schemeClr val="bg1"/>
                </a:solidFill>
              </a:rPr>
              <a:t>Spiller både ute og inne</a:t>
            </a:r>
          </a:p>
          <a:p>
            <a:r>
              <a:rPr lang="da-DK" sz="3400" kern="0" dirty="0">
                <a:solidFill>
                  <a:schemeClr val="bg1"/>
                </a:solidFill>
              </a:rPr>
              <a:t>Blir ikke satt opp felles buss hjem, foreldrenes ansvar å hente sitt barn</a:t>
            </a:r>
            <a:r>
              <a:rPr lang="da-DK" kern="0" dirty="0">
                <a:solidFill>
                  <a:sysClr val="windowText" lastClr="000000"/>
                </a:solidFill>
              </a:rPr>
              <a:t>.</a:t>
            </a:r>
            <a:endParaRPr lang="nb-NO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0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700" y="1495425"/>
            <a:ext cx="8059950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nb-NO" spc="-10" dirty="0"/>
              <a:t>-Oppsummering av innehværende sesong</a:t>
            </a:r>
            <a:br>
              <a:rPr lang="nb-NO" spc="-10" dirty="0"/>
            </a:br>
            <a:r>
              <a:rPr lang="nb-NO" spc="-10" dirty="0"/>
              <a:t>-Fokusområder trening</a:t>
            </a:r>
            <a:br>
              <a:rPr lang="nb-NO" spc="-10" dirty="0"/>
            </a:br>
            <a:r>
              <a:rPr lang="nb-NO" spc="-10" dirty="0"/>
              <a:t>-Neste sesong</a:t>
            </a:r>
            <a:br>
              <a:rPr lang="nb-NO" spc="-10" dirty="0"/>
            </a:br>
            <a:r>
              <a:rPr lang="nb-NO" spc="-10" dirty="0"/>
              <a:t>-Økonomi</a:t>
            </a:r>
            <a:br>
              <a:rPr lang="nb-NO" spc="-10" dirty="0"/>
            </a:br>
            <a:r>
              <a:rPr lang="nb-NO" spc="-10" dirty="0"/>
              <a:t>-Web/Spond</a:t>
            </a:r>
            <a:br>
              <a:rPr lang="nb-NO" spc="-10" dirty="0"/>
            </a:br>
            <a:r>
              <a:rPr lang="nb-NO" spc="-10" dirty="0"/>
              <a:t>-Fredrikstad Cup</a:t>
            </a:r>
            <a:br>
              <a:rPr lang="nb-NO" spc="-10" dirty="0"/>
            </a:br>
            <a:r>
              <a:rPr lang="nb-NO" spc="-10" dirty="0"/>
              <a:t>-Diverse</a:t>
            </a:r>
            <a:br>
              <a:rPr lang="nb-NO" spc="-10" dirty="0"/>
            </a:b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3491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1231900" y="1343025"/>
            <a:ext cx="8229600" cy="5791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400" kern="0" dirty="0">
                <a:solidFill>
                  <a:schemeClr val="bg1"/>
                </a:solidFill>
              </a:rPr>
              <a:t>Fangene på Kongsten Fort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400" kern="0" dirty="0">
                <a:solidFill>
                  <a:schemeClr val="bg1"/>
                </a:solidFill>
              </a:rPr>
              <a:t>Kongsten Night, gutta for små?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400" kern="0" dirty="0">
                <a:solidFill>
                  <a:schemeClr val="bg1"/>
                </a:solidFill>
              </a:rPr>
              <a:t>Rabatert inngang på Østfold største utebad. Det vil ikke bli arrangert inngang på utebadet. Det er opp til hver foreldre om dere vil bli med barna 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400" kern="0" dirty="0">
                <a:solidFill>
                  <a:schemeClr val="bg1"/>
                </a:solidFill>
              </a:rPr>
              <a:t>Frokost, lunsjpakker og middag inkludert i deltagerkortene.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400" kern="0" dirty="0">
                <a:solidFill>
                  <a:schemeClr val="bg1"/>
                </a:solidFill>
              </a:rPr>
              <a:t>Foreldre som ligger over, har ansvar for sitt lag under oppholdet. Se til at de kommer seg til frokost og til kamp.</a:t>
            </a:r>
          </a:p>
        </p:txBody>
      </p:sp>
    </p:spTree>
    <p:extLst>
      <p:ext uri="{BB962C8B-B14F-4D97-AF65-F5344CB8AC3E}">
        <p14:creationId xmlns:p14="http://schemas.microsoft.com/office/powerpoint/2010/main" val="408032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0500" y="2333625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47 seriekamper fordelt på tre lag</a:t>
            </a:r>
            <a:br>
              <a:rPr lang="nb-NO" sz="3200" dirty="0">
                <a:solidFill>
                  <a:schemeClr val="bg1"/>
                </a:solidFill>
              </a:rPr>
            </a:br>
            <a:r>
              <a:rPr lang="nb-NO" sz="3200" dirty="0">
                <a:solidFill>
                  <a:schemeClr val="bg1"/>
                </a:solidFill>
              </a:rPr>
              <a:t>5 cuper med rundt 45 kamper fordelt på tre lag</a:t>
            </a:r>
            <a:br>
              <a:rPr lang="nb-NO" sz="3200" dirty="0">
                <a:solidFill>
                  <a:schemeClr val="bg1"/>
                </a:solidFill>
              </a:rPr>
            </a:br>
            <a:r>
              <a:rPr lang="nb-NO" sz="3200" dirty="0">
                <a:solidFill>
                  <a:schemeClr val="bg1"/>
                </a:solidFill>
              </a:rPr>
              <a:t>Rundt 320 treningstimer</a:t>
            </a:r>
          </a:p>
          <a:p>
            <a:r>
              <a:rPr lang="nb-NO" sz="3200" dirty="0">
                <a:solidFill>
                  <a:schemeClr val="bg1"/>
                </a:solidFill>
              </a:rPr>
              <a:t>Rundt 300 timer vakter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9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492443"/>
          </a:xfrm>
        </p:spPr>
        <p:txBody>
          <a:bodyPr/>
          <a:lstStyle/>
          <a:p>
            <a:r>
              <a:rPr lang="nb-NO" dirty="0"/>
              <a:t>LAGAPPARAT</a:t>
            </a:r>
          </a:p>
        </p:txBody>
      </p:sp>
      <p:graphicFrame>
        <p:nvGraphicFramePr>
          <p:cNvPr id="6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09222"/>
              </p:ext>
            </p:extLst>
          </p:nvPr>
        </p:nvGraphicFramePr>
        <p:xfrm>
          <a:off x="1079500" y="1442719"/>
          <a:ext cx="8534400" cy="523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590"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Hovedtrener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Jon</a:t>
                      </a:r>
                      <a:r>
                        <a:rPr lang="nb-NO" b="0" baseline="0" dirty="0">
                          <a:solidFill>
                            <a:schemeClr val="tx1"/>
                          </a:solidFill>
                        </a:rPr>
                        <a:t> Espen Kleven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r>
                        <a:rPr lang="nb-NO" dirty="0"/>
                        <a:t>Trenere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Andre</a:t>
                      </a:r>
                      <a:r>
                        <a:rPr lang="nb-NO" baseline="0" dirty="0"/>
                        <a:t> Ruud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Per Christian Asplund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Svein-Andre Lesto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Eivind Gulbrandsen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Camilla Skaar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r>
                        <a:rPr lang="nb-NO" dirty="0"/>
                        <a:t>Foreldrekontakt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Camilla Skaar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Vibeke Aas</a:t>
                      </a:r>
                      <a:r>
                        <a:rPr lang="nb-NO" baseline="0" dirty="0"/>
                        <a:t> Løvold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1590">
                <a:tc>
                  <a:txBody>
                    <a:bodyPr/>
                    <a:lstStyle/>
                    <a:p>
                      <a:r>
                        <a:rPr lang="nb-NO" dirty="0"/>
                        <a:t>Cup-ansvarlig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Anne-Mette Ophus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909582" y="1413272"/>
            <a:ext cx="8874233" cy="550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Hovedtrener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Jon Espen Kleven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Sportsansvarlig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Per Christian Asplund</a:t>
            </a:r>
            <a:endParaRPr lang="nb-NO" sz="3200" dirty="0">
              <a:solidFill>
                <a:schemeClr val="bg1"/>
              </a:solidFill>
              <a:latin typeface="ArialMT" charset="0"/>
            </a:endParaRPr>
          </a:p>
          <a:p>
            <a:r>
              <a:rPr lang="nb-NO" sz="3200" dirty="0">
                <a:solidFill>
                  <a:schemeClr val="bg1"/>
                </a:solidFill>
                <a:latin typeface="ArialMT" charset="0"/>
              </a:rPr>
              <a:t>Trenere	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Andre Ruud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</a:t>
            </a:r>
          </a:p>
          <a:p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Svein-Andre Lesto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</a:t>
            </a:r>
          </a:p>
          <a:p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Camilla Skaar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			Line Isaksen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Foreldrekontakt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Camilla Skaar/Anne Mette Ophus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Økonomi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Vibeke Aas Løvold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Cup-ansvarlig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Anne-Mette Ophus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Web-ansvarlig</a:t>
            </a:r>
            <a:r>
              <a:rPr lang="nb-NO" sz="3200" dirty="0">
                <a:solidFill>
                  <a:schemeClr val="bg1"/>
                </a:solidFill>
                <a:latin typeface="ArialMT" charset="0"/>
              </a:rPr>
              <a:t>	</a:t>
            </a:r>
            <a:r>
              <a:rPr lang="nb-NO" sz="3200" dirty="0">
                <a:solidFill>
                  <a:schemeClr val="bg1"/>
                </a:solidFill>
                <a:latin typeface="Calibri" charset="0"/>
              </a:rPr>
              <a:t>Anne-Mette Ophus</a:t>
            </a:r>
          </a:p>
          <a:p>
            <a:r>
              <a:rPr lang="nb-NO" sz="3200" dirty="0">
                <a:solidFill>
                  <a:schemeClr val="bg1"/>
                </a:solidFill>
                <a:latin typeface="Calibri" charset="0"/>
              </a:rPr>
              <a:t>Spons		Arild Olsen</a:t>
            </a:r>
            <a:r>
              <a:rPr lang="nb-NO" sz="3200" dirty="0">
                <a:solidFill>
                  <a:srgbClr val="000000"/>
                </a:solidFill>
                <a:latin typeface="ArialMT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41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492443"/>
          </a:xfrm>
        </p:spPr>
        <p:txBody>
          <a:bodyPr/>
          <a:lstStyle/>
          <a:p>
            <a:r>
              <a:rPr lang="nb-NO" dirty="0"/>
              <a:t>Treningsinnhold innehværende sesong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50900" y="2257425"/>
            <a:ext cx="4114800" cy="40934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Håndballtreningen:</a:t>
            </a:r>
          </a:p>
          <a:p>
            <a:r>
              <a:rPr lang="nb-NO" sz="2000" dirty="0">
                <a:solidFill>
                  <a:schemeClr val="bg1"/>
                </a:solidFill>
              </a:rPr>
              <a:t>Oppvarming: </a:t>
            </a:r>
          </a:p>
          <a:p>
            <a:pPr lvl="2"/>
            <a:r>
              <a:rPr lang="nb-NO" sz="2000" dirty="0">
                <a:solidFill>
                  <a:schemeClr val="bg1"/>
                </a:solidFill>
              </a:rPr>
              <a:t>Koordinasjon, teknikk og samhandling med og uten ball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Balløvelser (kast og mottak)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Finter/skudd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Orden og holdninger.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Vi vil søke å avslutte treningene med spill, eller noe annet gutta syns er gøy for å få en positiv avslutning på treningene</a:t>
            </a:r>
          </a:p>
          <a:p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5" name="TekstSylinder 2"/>
          <p:cNvSpPr txBox="1"/>
          <p:nvPr/>
        </p:nvSpPr>
        <p:spPr>
          <a:xfrm>
            <a:off x="5727700" y="2257425"/>
            <a:ext cx="4114800" cy="40934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b-NO" sz="2000" dirty="0">
              <a:solidFill>
                <a:schemeClr val="bg1"/>
              </a:solidFill>
            </a:endParaRPr>
          </a:p>
          <a:p>
            <a:endParaRPr lang="nb-NO" sz="2000" dirty="0">
              <a:solidFill>
                <a:schemeClr val="bg1"/>
              </a:solidFill>
            </a:endParaRPr>
          </a:p>
          <a:p>
            <a:pPr algn="ctr"/>
            <a:r>
              <a:rPr lang="nb-NO" sz="2000" dirty="0">
                <a:solidFill>
                  <a:schemeClr val="bg1"/>
                </a:solidFill>
              </a:rPr>
              <a:t>2016-2017 Hovedelementer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Kast og mottak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Forsvarsprinsipper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Fart mot mål når man får ball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Avstand mot forsvar og plassering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Viderespill til medspiller</a:t>
            </a:r>
          </a:p>
          <a:p>
            <a:pPr lvl="1"/>
            <a:endParaRPr lang="nb-NO" sz="2000" dirty="0">
              <a:solidFill>
                <a:schemeClr val="bg1"/>
              </a:solidFill>
            </a:endParaRPr>
          </a:p>
          <a:p>
            <a:pPr lvl="1"/>
            <a:endParaRPr lang="nb-NO" sz="2000" dirty="0">
              <a:solidFill>
                <a:schemeClr val="bg1"/>
              </a:solidFill>
            </a:endParaRPr>
          </a:p>
          <a:p>
            <a:pPr lvl="1"/>
            <a:endParaRPr lang="nb-NO" sz="2000" dirty="0">
              <a:solidFill>
                <a:schemeClr val="bg1"/>
              </a:solidFill>
            </a:endParaRPr>
          </a:p>
          <a:p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5194300" y="2486025"/>
            <a:ext cx="304800" cy="358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5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492443"/>
          </a:xfrm>
        </p:spPr>
        <p:txBody>
          <a:bodyPr/>
          <a:lstStyle/>
          <a:p>
            <a:r>
              <a:rPr lang="nb-NO" sz="2400" dirty="0"/>
              <a:t>Treningsinnhold</a:t>
            </a:r>
            <a:r>
              <a:rPr lang="nb-NO" dirty="0"/>
              <a:t> </a:t>
            </a:r>
            <a:r>
              <a:rPr lang="nb-NO" sz="2400" dirty="0"/>
              <a:t>fremover og neste sesong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460500" y="1419225"/>
            <a:ext cx="7391400" cy="5324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Etablert forsvar</a:t>
            </a:r>
          </a:p>
          <a:p>
            <a:pPr marL="457200" indent="-4572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Plassering-samspill-bevegelsesmønster-6-0</a:t>
            </a:r>
          </a:p>
          <a:p>
            <a:pPr marL="457200" indent="-4572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Individuelle øvelser-finter-skråstilling</a:t>
            </a:r>
          </a:p>
          <a:p>
            <a:pPr marL="457200" indent="-457200">
              <a:buFont typeface="Arial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  <a:p>
            <a:r>
              <a:rPr lang="nb-NO" sz="2000" dirty="0">
                <a:solidFill>
                  <a:schemeClr val="bg1"/>
                </a:solidFill>
              </a:rPr>
              <a:t>Kontra</a:t>
            </a:r>
          </a:p>
          <a:p>
            <a:pPr marL="457200" indent="-4572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Vingene tjuvstarter-Midtback henger igjen-Keeper vurderer sikker pasning</a:t>
            </a:r>
          </a:p>
          <a:p>
            <a:pPr marL="457200" indent="-457200">
              <a:buFont typeface="Arial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  <a:p>
            <a:r>
              <a:rPr lang="nb-NO" sz="2000" dirty="0">
                <a:solidFill>
                  <a:schemeClr val="bg1"/>
                </a:solidFill>
              </a:rPr>
              <a:t>Etablert angrep</a:t>
            </a:r>
          </a:p>
          <a:p>
            <a:pPr marL="457200" indent="-4572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Plassering på banen</a:t>
            </a:r>
          </a:p>
          <a:p>
            <a:pPr marL="457200" indent="-4572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Komme i fart-Gjennombrudd</a:t>
            </a:r>
          </a:p>
          <a:p>
            <a:pPr marL="457200" indent="-4572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Etablerte </a:t>
            </a:r>
            <a:r>
              <a:rPr lang="nb-NO" sz="2000" dirty="0" err="1">
                <a:solidFill>
                  <a:schemeClr val="bg1"/>
                </a:solidFill>
              </a:rPr>
              <a:t>spilleropplegg</a:t>
            </a:r>
            <a:endParaRPr lang="nb-NO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Tsjekker, Kantovergang, Frikast</a:t>
            </a:r>
          </a:p>
          <a:p>
            <a:pPr marL="914400" lvl="1" indent="-457200">
              <a:buFont typeface="Arial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  <a:p>
            <a:r>
              <a:rPr lang="nb-NO" sz="2000" dirty="0">
                <a:solidFill>
                  <a:schemeClr val="bg1"/>
                </a:solidFill>
              </a:rPr>
              <a:t>Retur</a:t>
            </a:r>
          </a:p>
          <a:p>
            <a:pPr marL="342900" indent="-3429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Vi skal først hjem!</a:t>
            </a:r>
          </a:p>
          <a:p>
            <a:pPr marL="342900" indent="-3429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Snu seg-Følge med ball</a:t>
            </a:r>
          </a:p>
        </p:txBody>
      </p:sp>
    </p:spTree>
    <p:extLst>
      <p:ext uri="{BB962C8B-B14F-4D97-AF65-F5344CB8AC3E}">
        <p14:creationId xmlns:p14="http://schemas.microsoft.com/office/powerpoint/2010/main" val="67146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49150" y="558217"/>
            <a:ext cx="8195098" cy="492443"/>
          </a:xfrm>
        </p:spPr>
        <p:txBody>
          <a:bodyPr/>
          <a:lstStyle/>
          <a:p>
            <a:r>
              <a:rPr lang="nb-NO" dirty="0"/>
              <a:t>TRENINGSINNHOLD 2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460500" y="1419225"/>
            <a:ext cx="73914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Individuelle ferdigheter</a:t>
            </a:r>
          </a:p>
          <a:p>
            <a:pPr marL="342900" indent="-3429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Kast mottak i fart</a:t>
            </a:r>
          </a:p>
          <a:p>
            <a:pPr marL="342900" indent="-3429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Finter</a:t>
            </a:r>
          </a:p>
          <a:p>
            <a:pPr marL="342900" indent="-342900">
              <a:buFont typeface="Arial" charset="0"/>
              <a:buChar char="•"/>
            </a:pPr>
            <a:r>
              <a:rPr lang="nb-NO" sz="2000" dirty="0" err="1">
                <a:solidFill>
                  <a:schemeClr val="bg1"/>
                </a:solidFill>
              </a:rPr>
              <a:t>Påtrekk</a:t>
            </a:r>
            <a:r>
              <a:rPr lang="nb-NO" sz="2000" dirty="0">
                <a:solidFill>
                  <a:schemeClr val="bg1"/>
                </a:solidFill>
              </a:rPr>
              <a:t> og </a:t>
            </a:r>
            <a:r>
              <a:rPr lang="nb-NO" sz="2000" dirty="0" err="1">
                <a:solidFill>
                  <a:schemeClr val="bg1"/>
                </a:solidFill>
              </a:rPr>
              <a:t>viderespill</a:t>
            </a:r>
            <a:r>
              <a:rPr lang="nb-NO" sz="2000" dirty="0">
                <a:solidFill>
                  <a:schemeClr val="bg1"/>
                </a:solidFill>
              </a:rPr>
              <a:t>-Gjennombrudd</a:t>
            </a:r>
          </a:p>
          <a:p>
            <a:pPr marL="342900" indent="-3429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Skuddtrening!</a:t>
            </a:r>
          </a:p>
          <a:p>
            <a:pPr marL="342900" indent="-3429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Keepertrening?</a:t>
            </a:r>
          </a:p>
          <a:p>
            <a:pPr marL="342900" indent="-342900">
              <a:buFont typeface="Arial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 treninger i uka. 3? Ambisjonsnivå?</a:t>
            </a:r>
          </a:p>
          <a:p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9150" y="2702629"/>
            <a:ext cx="7308850" cy="1014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0" dirty="0"/>
              <a:t>Påmelding til regionens </a:t>
            </a:r>
            <a:r>
              <a:rPr spc="-5" dirty="0"/>
              <a:t>serie- </a:t>
            </a:r>
            <a:r>
              <a:rPr dirty="0"/>
              <a:t>og </a:t>
            </a:r>
            <a:r>
              <a:rPr spc="-5" dirty="0"/>
              <a:t>cupspill </a:t>
            </a:r>
            <a:r>
              <a:rPr spc="-35" dirty="0"/>
              <a:t>for  </a:t>
            </a:r>
            <a:r>
              <a:rPr spc="-5" dirty="0"/>
              <a:t>2017/18</a:t>
            </a:r>
            <a:r>
              <a:rPr spc="-10" dirty="0"/>
              <a:t> sesongen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356616"/>
            <a:ext cx="1687067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670864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3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8395" y="1713792"/>
            <a:ext cx="6793230" cy="4716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7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Loppetassen</a:t>
            </a:r>
            <a:r>
              <a:rPr sz="2400" b="1" spc="-57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–</a:t>
            </a:r>
            <a:r>
              <a:rPr sz="2400" b="1" spc="-60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15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minihåndball</a:t>
            </a:r>
            <a:r>
              <a:rPr sz="2400" b="1" spc="-62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for</a:t>
            </a:r>
            <a:r>
              <a:rPr sz="2400" b="1" spc="-60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6</a:t>
            </a:r>
            <a:r>
              <a:rPr sz="2400" b="1" spc="-5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1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og</a:t>
            </a:r>
            <a:r>
              <a:rPr sz="2400" b="1" spc="-59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7</a:t>
            </a:r>
            <a:r>
              <a:rPr sz="2400" b="1" spc="-60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1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åringer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Font typeface="Arial"/>
              <a:buChar char="•"/>
            </a:pPr>
            <a:endParaRPr sz="2400" b="1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Minirunder</a:t>
            </a:r>
            <a:r>
              <a:rPr sz="2400" b="1" spc="-60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–</a:t>
            </a:r>
            <a:r>
              <a:rPr sz="2400" b="1" spc="-60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15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minihåndball</a:t>
            </a:r>
            <a:r>
              <a:rPr sz="2400" b="1" spc="-62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for</a:t>
            </a:r>
            <a:r>
              <a:rPr sz="2400" b="1" spc="-60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8</a:t>
            </a:r>
            <a:r>
              <a:rPr sz="2400" b="1" spc="-5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1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og</a:t>
            </a:r>
            <a:r>
              <a:rPr sz="2400" b="1" spc="-59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9</a:t>
            </a:r>
            <a:r>
              <a:rPr sz="2400" b="1" spc="-600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15" dirty="0">
                <a:solidFill>
                  <a:schemeClr val="bg1">
                    <a:lumMod val="95000"/>
                  </a:schemeClr>
                </a:solidFill>
                <a:latin typeface="Courier New"/>
                <a:cs typeface="Courier New"/>
              </a:rPr>
              <a:t>åringer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35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Regionserien</a:t>
            </a:r>
            <a:r>
              <a:rPr sz="2400" b="1" spc="-59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–</a:t>
            </a:r>
            <a:r>
              <a:rPr sz="2400" b="1" spc="-58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12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J/G</a:t>
            </a:r>
            <a:r>
              <a:rPr sz="2400" b="1" spc="-6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8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10</a:t>
            </a:r>
            <a:r>
              <a:rPr sz="2400" b="1" spc="-6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4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år</a:t>
            </a:r>
            <a:r>
              <a:rPr sz="2400" b="1" spc="-57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15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og</a:t>
            </a:r>
            <a:r>
              <a:rPr sz="2400" b="1" spc="-59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sz="2400" b="1" spc="-225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eldre</a:t>
            </a:r>
            <a:endParaRPr lang="nb-NO" sz="2400" b="1" spc="-225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6'er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håndball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utespillere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målvakt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40 x 20 meter bane</a:t>
            </a: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Nedsenket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tverrligger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nb-NO" sz="2400" dirty="0">
                <a:solidFill>
                  <a:schemeClr val="accent1">
                    <a:lumMod val="75000"/>
                  </a:schemeClr>
                </a:solidFill>
                <a:cs typeface="Courier New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ourier New"/>
              </a:rPr>
              <a:t>*15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Courier New"/>
              </a:rPr>
              <a:t>minutter</a:t>
            </a:r>
            <a:endParaRPr sz="2400" dirty="0">
              <a:solidFill>
                <a:schemeClr val="accent1">
                  <a:lumMod val="75000"/>
                </a:schemeClr>
              </a:solidFill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</a:pP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47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0" dirty="0"/>
              <a:t>Regionens </a:t>
            </a:r>
            <a:r>
              <a:rPr spc="-5" dirty="0"/>
              <a:t>serier </a:t>
            </a:r>
            <a:r>
              <a:rPr dirty="0"/>
              <a:t>og </a:t>
            </a:r>
            <a:r>
              <a:rPr spc="-10" dirty="0"/>
              <a:t>turneringer </a:t>
            </a:r>
            <a:r>
              <a:rPr spc="-5" dirty="0"/>
              <a:t>sesongen  2017/18</a:t>
            </a:r>
          </a:p>
        </p:txBody>
      </p:sp>
      <p:sp>
        <p:nvSpPr>
          <p:cNvPr id="6" name="object 6"/>
          <p:cNvSpPr/>
          <p:nvPr/>
        </p:nvSpPr>
        <p:spPr>
          <a:xfrm>
            <a:off x="7434071" y="2990088"/>
            <a:ext cx="2171700" cy="2694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765</Words>
  <Application>Microsoft Office PowerPoint</Application>
  <PresentationFormat>Egendefinert</PresentationFormat>
  <Paragraphs>176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Office Theme</vt:lpstr>
      <vt:lpstr>Velkommen og agenda</vt:lpstr>
      <vt:lpstr>-Oppsummering av innehværende sesong -Fokusområder trening -Neste sesong -Økonomi -Web/Spond -Fredrikstad Cup -Diverse </vt:lpstr>
      <vt:lpstr>PowerPoint-presentasjon</vt:lpstr>
      <vt:lpstr>LAGAPPARAT</vt:lpstr>
      <vt:lpstr>Treningsinnhold innehværende sesong</vt:lpstr>
      <vt:lpstr>Treningsinnhold fremover og neste sesong</vt:lpstr>
      <vt:lpstr>TRENINGSINNHOLD 2</vt:lpstr>
      <vt:lpstr>Påmelding til regionens serie- og cupspill for  2017/18 sesongen</vt:lpstr>
      <vt:lpstr>Regionens serier og turneringer sesongen  2017/18</vt:lpstr>
      <vt:lpstr>Nytt i sesongen 2017/18</vt:lpstr>
      <vt:lpstr>Hva vil vi - Hva gjør vi</vt:lpstr>
      <vt:lpstr>Påmelding til seriespill 2017/2018</vt:lpstr>
      <vt:lpstr>Sportslig bidraget fra foreldregruppen</vt:lpstr>
      <vt:lpstr>PowerPoint-presentasjon</vt:lpstr>
      <vt:lpstr>PowerPoint-presentasjon</vt:lpstr>
      <vt:lpstr>Økonomi</vt:lpstr>
      <vt:lpstr>PowerPoint-presentasjon</vt:lpstr>
      <vt:lpstr>Dette er de som ligger over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PÃ¥melding seriespill sesongen 2017_18.pptx</dc:title>
  <dc:creator>fkveghol</dc:creator>
  <cp:lastModifiedBy>Ophus, Anne-Mette Kraft</cp:lastModifiedBy>
  <cp:revision>26</cp:revision>
  <dcterms:created xsi:type="dcterms:W3CDTF">2017-04-24T08:13:45Z</dcterms:created>
  <dcterms:modified xsi:type="dcterms:W3CDTF">2017-06-06T10:19:07Z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2017-04-04T00:00:00Z</vt:filetime>
  </property>
  <property fmtid="{D5CDD505-2E9C-101B-9397-08002B2CF9AE}" pid="3" name="LastSaved">
    <vt:filetime>2017-04-24T00:00:00Z</vt:filetime>
  </property>
</Properties>
</file>