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8" r:id="rId2"/>
    <p:sldId id="260" r:id="rId3"/>
    <p:sldId id="301" r:id="rId4"/>
    <p:sldId id="309" r:id="rId5"/>
    <p:sldId id="305" r:id="rId6"/>
    <p:sldId id="302" r:id="rId7"/>
    <p:sldId id="304" r:id="rId8"/>
    <p:sldId id="303" r:id="rId9"/>
    <p:sldId id="306" r:id="rId10"/>
    <p:sldId id="294" r:id="rId11"/>
    <p:sldId id="295" r:id="rId12"/>
    <p:sldId id="300" r:id="rId13"/>
    <p:sldId id="308" r:id="rId14"/>
    <p:sldId id="307" r:id="rId15"/>
    <p:sldId id="299" r:id="rId16"/>
    <p:sldId id="285" r:id="rId17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1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4716A-3B53-452A-94B8-AA0A350253D6}" type="datetimeFigureOut">
              <a:rPr lang="nb-NO" smtClean="0"/>
              <a:pPr/>
              <a:t>04.04.17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33E9C-72F5-4064-9DF3-7C12074475A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2949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Forside_HåndballPPT 11-43-2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197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Undertittel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1562629"/>
            <a:ext cx="777240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b-NO" dirty="0"/>
              <a:t>Presentasjonstittel</a:t>
            </a:r>
          </a:p>
        </p:txBody>
      </p:sp>
    </p:spTree>
    <p:extLst>
      <p:ext uri="{BB962C8B-B14F-4D97-AF65-F5344CB8AC3E}">
        <p14:creationId xmlns:p14="http://schemas.microsoft.com/office/powerpoint/2010/main" val="226721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pic>
        <p:nvPicPr>
          <p:cNvPr id="4" name="Bilde 3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3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500" b="1" cap="all">
                <a:solidFill>
                  <a:srgbClr val="1F497D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5" name="Bilde 4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9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5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51E3-485D-D346-9D98-EF28C5EE5745}" type="datetimeFigureOut">
              <a:rPr lang="nb-NO" smtClean="0"/>
              <a:pPr/>
              <a:t>04.04.17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86C6-E6FC-E248-A03E-098BC4313238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1" name="Bilde 10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9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6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76421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14371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4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4544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251E3-485D-D346-9D98-EF28C5EE5745}" type="datetimeFigureOut">
              <a:rPr lang="nb-NO" smtClean="0"/>
              <a:pPr/>
              <a:t>04.04.17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86C6-E6FC-E248-A03E-098BC43132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004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ett linje 7"/>
          <p:cNvCxnSpPr/>
          <p:nvPr/>
        </p:nvCxnSpPr>
        <p:spPr>
          <a:xfrm>
            <a:off x="1691680" y="3284984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475656" y="1700808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NORDSTRAND IDRETTSFORENING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628056" y="3383016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Foreldremøte </a:t>
            </a:r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Gutter 2007</a:t>
            </a:r>
            <a:endParaRPr lang="nb-NO" sz="40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30.03.2017</a:t>
            </a:r>
            <a:endParaRPr lang="nb-NO" sz="4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000" b="1" dirty="0"/>
              <a:t>Cuper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38146"/>
            <a:ext cx="8229600" cy="478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Foreløpig cup-plan:</a:t>
            </a:r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88515"/>
              </p:ext>
            </p:extLst>
          </p:nvPr>
        </p:nvGraphicFramePr>
        <p:xfrm>
          <a:off x="1007706" y="1938304"/>
          <a:ext cx="5859204" cy="3552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6674">
                  <a:extLst>
                    <a:ext uri="{9D8B030D-6E8A-4147-A177-3AD203B41FA5}">
                      <a16:colId xmlns:a16="http://schemas.microsoft.com/office/drawing/2014/main" xmlns="" val="2822218032"/>
                    </a:ext>
                  </a:extLst>
                </a:gridCol>
                <a:gridCol w="2752530">
                  <a:extLst>
                    <a:ext uri="{9D8B030D-6E8A-4147-A177-3AD203B41FA5}">
                      <a16:colId xmlns:a16="http://schemas.microsoft.com/office/drawing/2014/main" xmlns="" val="3124411456"/>
                    </a:ext>
                  </a:extLst>
                </a:gridCol>
              </a:tblGrid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Snarøya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Telenor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Vintercup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04.02.2017 – 05.02.2017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152157124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KFUM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Nabocup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19.03.2017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979845080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effectLst/>
                        </a:rPr>
                        <a:t>Søndagsligaen</a:t>
                      </a:r>
                      <a:r>
                        <a:rPr lang="en-US" sz="1800" u="none" strike="noStrike" dirty="0" smtClean="0">
                          <a:effectLst/>
                        </a:rPr>
                        <a:t> starter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opp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smtClean="0">
                          <a:effectLst/>
                        </a:rPr>
                        <a:t>26.03.2017 (+ </a:t>
                      </a:r>
                      <a:r>
                        <a:rPr lang="en-US" sz="1800" u="none" strike="noStrike" dirty="0" smtClean="0">
                          <a:effectLst/>
                        </a:rPr>
                        <a:t>23/4 </a:t>
                      </a:r>
                      <a:r>
                        <a:rPr lang="en-US" sz="1800" u="none" strike="noStrike" smtClean="0">
                          <a:effectLst/>
                        </a:rPr>
                        <a:t>+ 21/5)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890608506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Vålerenga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DNB CUP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02.04.2017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463269203"/>
                  </a:ext>
                </a:extLst>
              </a:tr>
              <a:tr h="452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Eat Move Sleep Cup Ski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29.04.2017 – 30-04-2017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89498293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Jardar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30.04.2017 –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01-05-2017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826299493"/>
                  </a:ext>
                </a:extLst>
              </a:tr>
              <a:tr h="452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Arvika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Cup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15.06.2017 </a:t>
                      </a:r>
                      <a:r>
                        <a:rPr lang="en-US" sz="1800" u="none" strike="noStrike" dirty="0">
                          <a:effectLst/>
                        </a:rPr>
                        <a:t>- 18.06.2017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148604712"/>
                  </a:ext>
                </a:extLst>
              </a:tr>
              <a:tr h="452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Norway Cup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31.07.2017 - 05.08.2017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350294207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Nordstrand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Fotballskole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14.08.2017 - 18.08.2017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027260153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u="none" strike="noStrike" dirty="0" smtClean="0">
                          <a:effectLst/>
                        </a:rPr>
                        <a:t>Treningen starter opp i uke 34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229394998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Cuper i høstsemesteret ikke klart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1626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70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/>
              <a:t>Cuper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Gjennomføring som de foregående cupene:</a:t>
            </a:r>
          </a:p>
          <a:p>
            <a:r>
              <a:rPr lang="nb-NO" dirty="0"/>
              <a:t>Vi melder på lag </a:t>
            </a:r>
            <a:r>
              <a:rPr lang="nb-NO" dirty="0" smtClean="0"/>
              <a:t>tidlig </a:t>
            </a:r>
            <a:endParaRPr lang="nb-NO" dirty="0"/>
          </a:p>
          <a:p>
            <a:r>
              <a:rPr lang="nb-NO" dirty="0"/>
              <a:t>Førstmann til </a:t>
            </a:r>
            <a:r>
              <a:rPr lang="nb-NO" dirty="0" smtClean="0"/>
              <a:t>mølla, men ønsker flest mulig alltid</a:t>
            </a:r>
          </a:p>
          <a:p>
            <a:r>
              <a:rPr lang="nb-NO" dirty="0" smtClean="0"/>
              <a:t>Viktig at fristene for påmelding følges</a:t>
            </a:r>
            <a:endParaRPr lang="nb-NO" dirty="0"/>
          </a:p>
          <a:p>
            <a:r>
              <a:rPr lang="nb-NO" dirty="0"/>
              <a:t>Egenandel </a:t>
            </a:r>
          </a:p>
          <a:p>
            <a:r>
              <a:rPr lang="nb-NO" dirty="0" smtClean="0"/>
              <a:t>Påmelding via mail (</a:t>
            </a:r>
            <a:r>
              <a:rPr lang="nb-NO" dirty="0" err="1" smtClean="0"/>
              <a:t>Spond</a:t>
            </a:r>
            <a:r>
              <a:rPr lang="nb-NO" dirty="0" smtClean="0"/>
              <a:t> </a:t>
            </a:r>
            <a:r>
              <a:rPr lang="nb-NO" dirty="0" err="1" smtClean="0"/>
              <a:t>App</a:t>
            </a:r>
            <a:r>
              <a:rPr lang="nb-NO" dirty="0" smtClean="0"/>
              <a:t>)</a:t>
            </a:r>
          </a:p>
          <a:p>
            <a:r>
              <a:rPr lang="nb-NO" dirty="0" smtClean="0"/>
              <a:t>Husk å informer om nye mail adr. etc.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3413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/>
              <a:t>Arvika Cup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Ca. 50 </a:t>
            </a:r>
            <a:r>
              <a:rPr lang="nb-NO" dirty="0"/>
              <a:t>påmeldte. </a:t>
            </a:r>
          </a:p>
          <a:p>
            <a:r>
              <a:rPr lang="nb-NO" dirty="0"/>
              <a:t>Lagene deles inn ganske </a:t>
            </a:r>
            <a:r>
              <a:rPr lang="nb-NO" dirty="0" smtClean="0"/>
              <a:t>snart (5 lag som skal spille 7`er)</a:t>
            </a:r>
            <a:endParaRPr lang="nb-NO" dirty="0"/>
          </a:p>
          <a:p>
            <a:r>
              <a:rPr lang="nb-NO" dirty="0"/>
              <a:t>2 trenere </a:t>
            </a:r>
            <a:r>
              <a:rPr lang="nb-NO" dirty="0" smtClean="0"/>
              <a:t>og 1-2 ledere per </a:t>
            </a:r>
            <a:r>
              <a:rPr lang="nb-NO" dirty="0"/>
              <a:t>lag</a:t>
            </a:r>
          </a:p>
          <a:p>
            <a:r>
              <a:rPr lang="nb-NO" dirty="0" smtClean="0"/>
              <a:t>Ledere </a:t>
            </a:r>
            <a:r>
              <a:rPr lang="nb-NO" dirty="0"/>
              <a:t>organiserer transport til/fra cupen</a:t>
            </a:r>
          </a:p>
          <a:p>
            <a:r>
              <a:rPr lang="nb-NO" dirty="0" smtClean="0"/>
              <a:t>Ledere </a:t>
            </a:r>
            <a:r>
              <a:rPr lang="nb-NO" dirty="0"/>
              <a:t>har ansvar for barna utenfor kamptid (inkl. natt)</a:t>
            </a:r>
          </a:p>
          <a:p>
            <a:r>
              <a:rPr lang="nb-NO" dirty="0"/>
              <a:t>Foreldre og familie ordner overnatting selv</a:t>
            </a:r>
          </a:p>
          <a:p>
            <a:r>
              <a:rPr lang="nb-NO" dirty="0"/>
              <a:t>NB: Kamper på fredag også</a:t>
            </a:r>
          </a:p>
          <a:p>
            <a:r>
              <a:rPr lang="nb-NO" dirty="0" smtClean="0"/>
              <a:t>Avreise torsdag 15 juni på ettermiddagen</a:t>
            </a:r>
          </a:p>
          <a:p>
            <a:r>
              <a:rPr lang="nb-NO" dirty="0"/>
              <a:t>Frivillig dugnad for å redusere egenandelen </a:t>
            </a:r>
            <a:r>
              <a:rPr lang="nb-NO" dirty="0" smtClean="0"/>
              <a:t>på kr. 1.000,- 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1686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Økonomi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Administrator 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Svein </a:t>
            </a:r>
            <a:r>
              <a:rPr lang="nb-NO" dirty="0"/>
              <a:t>Arthur </a:t>
            </a:r>
            <a:r>
              <a:rPr lang="nb-NO" dirty="0" smtClean="0"/>
              <a:t>Lyngroth</a:t>
            </a:r>
          </a:p>
          <a:p>
            <a:pPr marL="0" indent="0">
              <a:buNone/>
            </a:pPr>
            <a:r>
              <a:rPr lang="nb-NO" dirty="0"/>
              <a:t>		</a:t>
            </a:r>
            <a:r>
              <a:rPr lang="nb-NO" dirty="0" smtClean="0"/>
              <a:t>. Rundt </a:t>
            </a:r>
            <a:r>
              <a:rPr lang="nb-NO" dirty="0"/>
              <a:t>TNOK 80 på </a:t>
            </a:r>
            <a:r>
              <a:rPr lang="nb-NO" dirty="0" smtClean="0"/>
              <a:t>bok</a:t>
            </a:r>
          </a:p>
          <a:p>
            <a:pPr marL="0" indent="0">
              <a:buNone/>
            </a:pPr>
            <a:r>
              <a:rPr lang="nb-NO" dirty="0"/>
              <a:t>		</a:t>
            </a:r>
            <a:r>
              <a:rPr lang="nb-NO" dirty="0" smtClean="0"/>
              <a:t>. Planlagt </a:t>
            </a:r>
            <a:r>
              <a:rPr lang="nb-NO" dirty="0"/>
              <a:t>bruk av </a:t>
            </a:r>
            <a:r>
              <a:rPr lang="nb-NO" dirty="0" smtClean="0"/>
              <a:t>midlene . . 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848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Sosial gruppe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2015</a:t>
            </a:r>
          </a:p>
          <a:p>
            <a:pPr lvl="1"/>
            <a:r>
              <a:rPr lang="nb-NO" dirty="0" smtClean="0"/>
              <a:t>Juleavslutning </a:t>
            </a:r>
            <a:r>
              <a:rPr lang="nb-NO" dirty="0"/>
              <a:t>med gløgg og pepperkaker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2016</a:t>
            </a:r>
          </a:p>
          <a:p>
            <a:pPr lvl="1"/>
            <a:r>
              <a:rPr lang="nb-NO" dirty="0" smtClean="0"/>
              <a:t>Juleavslutning med gløgg og pepperkaker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2017</a:t>
            </a:r>
          </a:p>
          <a:p>
            <a:pPr lvl="1"/>
            <a:r>
              <a:rPr lang="nb-NO" dirty="0" smtClean="0">
                <a:solidFill>
                  <a:prstClr val="black"/>
                </a:solidFill>
              </a:rPr>
              <a:t>Sommeravslutning torsdag 29 juni </a:t>
            </a:r>
            <a:r>
              <a:rPr lang="nb-NO" dirty="0">
                <a:solidFill>
                  <a:prstClr val="black"/>
                </a:solidFill>
              </a:rPr>
              <a:t>med </a:t>
            </a:r>
            <a:r>
              <a:rPr lang="nb-NO" dirty="0" smtClean="0">
                <a:solidFill>
                  <a:prstClr val="black"/>
                </a:solidFill>
              </a:rPr>
              <a:t>intern turnering </a:t>
            </a:r>
            <a:r>
              <a:rPr lang="nb-NO" dirty="0">
                <a:solidFill>
                  <a:prstClr val="black"/>
                </a:solidFill>
              </a:rPr>
              <a:t>og </a:t>
            </a:r>
            <a:r>
              <a:rPr lang="nb-NO" dirty="0" smtClean="0">
                <a:solidFill>
                  <a:prstClr val="black"/>
                </a:solidFill>
              </a:rPr>
              <a:t>grillmat.</a:t>
            </a:r>
          </a:p>
          <a:p>
            <a:pPr marL="457200" lvl="1" indent="0">
              <a:buNone/>
            </a:pPr>
            <a:r>
              <a:rPr lang="nb-NO" dirty="0">
                <a:solidFill>
                  <a:prstClr val="black"/>
                </a:solidFill>
              </a:rPr>
              <a:t> </a:t>
            </a:r>
            <a:r>
              <a:rPr lang="nb-NO" dirty="0" smtClean="0">
                <a:solidFill>
                  <a:prstClr val="black"/>
                </a:solidFill>
              </a:rPr>
              <a:t>    Leiv Vidar stiller gratis med pølser, hvem ordner tilbehør + griller?</a:t>
            </a:r>
          </a:p>
          <a:p>
            <a:pPr lvl="1"/>
            <a:r>
              <a:rPr lang="nb-NO" dirty="0">
                <a:solidFill>
                  <a:prstClr val="black"/>
                </a:solidFill>
              </a:rPr>
              <a:t>Juleavslutning med gløgg og pepperkaker</a:t>
            </a:r>
          </a:p>
          <a:p>
            <a:pPr lvl="1"/>
            <a:endParaRPr lang="nb-NO" dirty="0">
              <a:solidFill>
                <a:prstClr val="black"/>
              </a:solidFill>
            </a:endParaRP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87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/>
              <a:t>Dugnad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Årets dugnad: </a:t>
            </a:r>
            <a:r>
              <a:rPr lang="nb-NO" sz="2000" b="1" dirty="0"/>
              <a:t>Kioskvakt på </a:t>
            </a:r>
            <a:r>
              <a:rPr lang="nb-NO" sz="2000" b="1" dirty="0" err="1" smtClean="0"/>
              <a:t>Niffen</a:t>
            </a:r>
            <a:endParaRPr lang="nb-NO" sz="2000" b="1" dirty="0"/>
          </a:p>
          <a:p>
            <a:pPr marL="0" indent="0">
              <a:buNone/>
            </a:pPr>
            <a:r>
              <a:rPr lang="nb-NO" sz="2000" dirty="0" smtClean="0"/>
              <a:t>Informasjon sendt på mail. Mere info. kommer.</a:t>
            </a: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I </a:t>
            </a:r>
            <a:r>
              <a:rPr lang="nb-NO" sz="2000" dirty="0" smtClean="0"/>
              <a:t>år:</a:t>
            </a:r>
            <a:endParaRPr lang="nb-NO" sz="2000" dirty="0"/>
          </a:p>
          <a:p>
            <a:pPr marL="0" indent="0">
              <a:buNone/>
            </a:pPr>
            <a:r>
              <a:rPr lang="nb-NO" sz="1600" dirty="0"/>
              <a:t>Kiosken er åpen mandag-torsdag, 17.00-20.30 når det er seriekamper.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 smtClean="0"/>
              <a:t>1-2 personer </a:t>
            </a:r>
            <a:r>
              <a:rPr lang="nb-NO" sz="1600" dirty="0"/>
              <a:t>per skift.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Totalt behov for ca. </a:t>
            </a:r>
            <a:r>
              <a:rPr lang="nb-NO" sz="1600" dirty="0" smtClean="0"/>
              <a:t>+/- 80 </a:t>
            </a:r>
            <a:r>
              <a:rPr lang="nb-NO" sz="1600" dirty="0"/>
              <a:t>skift (???)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b="1" dirty="0"/>
              <a:t>Alle</a:t>
            </a:r>
            <a:r>
              <a:rPr lang="nb-NO" sz="1600" dirty="0"/>
              <a:t> foreldre må bidra </a:t>
            </a:r>
            <a:r>
              <a:rPr lang="nb-NO" sz="1600" dirty="0" smtClean="0"/>
              <a:t>4-5 ganger </a:t>
            </a:r>
            <a:endParaRPr lang="nb-NO" sz="1600" dirty="0"/>
          </a:p>
          <a:p>
            <a:pPr marL="0" indent="0">
              <a:buNone/>
            </a:pPr>
            <a:endParaRPr lang="nb-NO" sz="1600" b="1" dirty="0"/>
          </a:p>
          <a:p>
            <a:pPr marL="0" indent="0">
              <a:buNone/>
            </a:pPr>
            <a:r>
              <a:rPr lang="nb-NO" sz="1600" dirty="0"/>
              <a:t>Mer informasjon kommer når det nærmer seg</a:t>
            </a:r>
          </a:p>
        </p:txBody>
      </p:sp>
    </p:spTree>
    <p:extLst>
      <p:ext uri="{BB962C8B-B14F-4D97-AF65-F5344CB8AC3E}">
        <p14:creationId xmlns:p14="http://schemas.microsoft.com/office/powerpoint/2010/main" val="872517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ett linje 7"/>
          <p:cNvCxnSpPr/>
          <p:nvPr/>
        </p:nvCxnSpPr>
        <p:spPr>
          <a:xfrm>
            <a:off x="1691680" y="3284984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475656" y="1700808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Spørsmål og kommentarer?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475656" y="3499555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Hovedtrenerteamet på </a:t>
            </a:r>
            <a:endParaRPr lang="nb-NO" sz="40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nb-NO" sz="4000" dirty="0" smtClean="0">
                <a:solidFill>
                  <a:schemeClr val="bg1">
                    <a:lumMod val="65000"/>
                  </a:schemeClr>
                </a:solidFill>
              </a:rPr>
              <a:t>GUTTER 2007</a:t>
            </a:r>
            <a:endParaRPr lang="nb-NO" sz="4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5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457200" y="362558"/>
            <a:ext cx="8229600" cy="618749"/>
          </a:xfrm>
        </p:spPr>
        <p:txBody>
          <a:bodyPr anchor="b">
            <a:normAutofit fontScale="90000"/>
          </a:bodyPr>
          <a:lstStyle/>
          <a:p>
            <a:pPr algn="ctr"/>
            <a:r>
              <a:rPr lang="nb-NO" sz="3600" dirty="0"/>
              <a:t>DAGSORDEN</a:t>
            </a:r>
            <a:endParaRPr lang="nb-NO" dirty="0"/>
          </a:p>
        </p:txBody>
      </p:sp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367990" y="1165302"/>
            <a:ext cx="8229600" cy="4525963"/>
          </a:xfrm>
        </p:spPr>
        <p:txBody>
          <a:bodyPr>
            <a:normAutofit/>
          </a:bodyPr>
          <a:lstStyle/>
          <a:p>
            <a:r>
              <a:rPr lang="nb-NO" dirty="0"/>
              <a:t>Presentasjon av trenere</a:t>
            </a:r>
          </a:p>
          <a:p>
            <a:r>
              <a:rPr lang="nb-NO" dirty="0"/>
              <a:t>Treningsopplegg</a:t>
            </a:r>
          </a:p>
          <a:p>
            <a:r>
              <a:rPr lang="nb-NO" dirty="0"/>
              <a:t>Seriespill</a:t>
            </a:r>
          </a:p>
          <a:p>
            <a:r>
              <a:rPr lang="nb-NO" dirty="0"/>
              <a:t>Cup-plan</a:t>
            </a:r>
          </a:p>
          <a:p>
            <a:r>
              <a:rPr lang="nb-NO" dirty="0"/>
              <a:t>Økonomi</a:t>
            </a:r>
          </a:p>
          <a:p>
            <a:r>
              <a:rPr lang="nb-NO" dirty="0"/>
              <a:t>Sosial gruppe </a:t>
            </a:r>
          </a:p>
          <a:p>
            <a:r>
              <a:rPr lang="nb-NO"/>
              <a:t>Dugnader</a:t>
            </a:r>
            <a:endParaRPr lang="nb-NO" dirty="0"/>
          </a:p>
          <a:p>
            <a:r>
              <a:rPr lang="nb-NO" dirty="0"/>
              <a:t>Eventuelt/Innspill fra foreldre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Presentasjon av trenere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Hovedtrenerteamet</a:t>
            </a:r>
          </a:p>
          <a:p>
            <a:pPr lvl="1"/>
            <a:r>
              <a:rPr lang="nb-NO" dirty="0" smtClean="0"/>
              <a:t>Steinar </a:t>
            </a:r>
            <a:r>
              <a:rPr lang="nb-NO" dirty="0"/>
              <a:t>Rotevatn </a:t>
            </a:r>
            <a:r>
              <a:rPr lang="nb-NO" dirty="0" smtClean="0"/>
              <a:t>(Årgangsansvarlig)</a:t>
            </a:r>
          </a:p>
          <a:p>
            <a:pPr lvl="1"/>
            <a:r>
              <a:rPr lang="nb-NO" dirty="0" err="1" smtClean="0"/>
              <a:t>Andrè</a:t>
            </a:r>
            <a:r>
              <a:rPr lang="nb-NO" dirty="0" smtClean="0"/>
              <a:t> Larsen (Hovedtrener)</a:t>
            </a:r>
            <a:endParaRPr lang="nb-NO" dirty="0"/>
          </a:p>
          <a:p>
            <a:pPr lvl="1"/>
            <a:r>
              <a:rPr lang="nb-NO" dirty="0" smtClean="0"/>
              <a:t>Espen Tønsaker</a:t>
            </a:r>
          </a:p>
          <a:p>
            <a:pPr lvl="1"/>
            <a:r>
              <a:rPr lang="nb-NO" dirty="0" smtClean="0"/>
              <a:t>Erik Eckbo</a:t>
            </a:r>
          </a:p>
          <a:p>
            <a:pPr marL="457200" lvl="1" indent="0">
              <a:buNone/>
            </a:pP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4038600" cy="4056731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Trenere og lagledere</a:t>
            </a:r>
            <a:endParaRPr lang="nb-NO" dirty="0"/>
          </a:p>
          <a:p>
            <a:pPr lvl="1"/>
            <a:r>
              <a:rPr lang="nb-NO" dirty="0" smtClean="0"/>
              <a:t>Håvard Nordeng</a:t>
            </a:r>
            <a:endParaRPr lang="nb-NO" dirty="0"/>
          </a:p>
          <a:p>
            <a:pPr lvl="1"/>
            <a:r>
              <a:rPr lang="nb-NO" dirty="0" smtClean="0"/>
              <a:t>Lars Lersveen</a:t>
            </a:r>
            <a:endParaRPr lang="nb-NO" dirty="0"/>
          </a:p>
          <a:p>
            <a:pPr lvl="1"/>
            <a:r>
              <a:rPr lang="nb-NO" dirty="0" smtClean="0"/>
              <a:t>Jonas Rambæk</a:t>
            </a:r>
            <a:endParaRPr lang="nb-NO" dirty="0"/>
          </a:p>
          <a:p>
            <a:pPr lvl="1"/>
            <a:r>
              <a:rPr lang="nb-NO" dirty="0" smtClean="0"/>
              <a:t>Espen Drange</a:t>
            </a:r>
            <a:endParaRPr lang="nb-NO" dirty="0"/>
          </a:p>
          <a:p>
            <a:pPr lvl="1"/>
            <a:r>
              <a:rPr lang="nb-NO" dirty="0" smtClean="0"/>
              <a:t>Eivind Gulbrandsen</a:t>
            </a:r>
          </a:p>
          <a:p>
            <a:pPr lvl="1"/>
            <a:r>
              <a:rPr lang="nb-NO" dirty="0" smtClean="0"/>
              <a:t>Arvid Haugvoll</a:t>
            </a:r>
            <a:endParaRPr lang="nb-NO" dirty="0"/>
          </a:p>
          <a:p>
            <a:pPr lvl="1"/>
            <a:r>
              <a:rPr lang="nb-NO" dirty="0" smtClean="0"/>
              <a:t>Øyvind Mund</a:t>
            </a:r>
          </a:p>
          <a:p>
            <a:pPr lvl="1"/>
            <a:r>
              <a:rPr lang="nb-NO" dirty="0" smtClean="0"/>
              <a:t>Robert Baumann</a:t>
            </a:r>
            <a:endParaRPr lang="nb-NO" dirty="0"/>
          </a:p>
          <a:p>
            <a:pPr lvl="1"/>
            <a:r>
              <a:rPr lang="nb-NO" dirty="0" smtClean="0"/>
              <a:t>Jan </a:t>
            </a:r>
            <a:r>
              <a:rPr lang="nb-NO" dirty="0" err="1" smtClean="0"/>
              <a:t>Engeby</a:t>
            </a:r>
            <a:endParaRPr lang="nb-NO" dirty="0" smtClean="0"/>
          </a:p>
          <a:p>
            <a:pPr lvl="1"/>
            <a:r>
              <a:rPr lang="nb-NO" dirty="0" smtClean="0"/>
              <a:t>Tore </a:t>
            </a:r>
            <a:r>
              <a:rPr lang="nb-NO" dirty="0"/>
              <a:t>Blekastad</a:t>
            </a:r>
          </a:p>
          <a:p>
            <a:pPr lvl="1"/>
            <a:r>
              <a:rPr lang="nb-NO" dirty="0" smtClean="0"/>
              <a:t>Hans Olav Hole</a:t>
            </a:r>
          </a:p>
          <a:p>
            <a:pPr lvl="1"/>
            <a:r>
              <a:rPr lang="nb-NO" dirty="0" smtClean="0"/>
              <a:t>Bård Andersen</a:t>
            </a:r>
          </a:p>
          <a:p>
            <a:pPr lvl="1"/>
            <a:r>
              <a:rPr lang="nb-NO" dirty="0" smtClean="0"/>
              <a:t>Bjørn-Erik </a:t>
            </a:r>
            <a:r>
              <a:rPr lang="nb-NO" dirty="0" err="1" smtClean="0"/>
              <a:t>Myrheim</a:t>
            </a:r>
            <a:endParaRPr lang="nb-NO" dirty="0" smtClean="0"/>
          </a:p>
          <a:p>
            <a:pPr lvl="1"/>
            <a:r>
              <a:rPr lang="nb-NO" dirty="0" smtClean="0"/>
              <a:t>Michael </a:t>
            </a:r>
            <a:r>
              <a:rPr lang="nb-NO" dirty="0" err="1" smtClean="0"/>
              <a:t>Lennertzen</a:t>
            </a:r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5695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Samarbeid og resultater – innledningsvis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Trenerkonsensus på Egon</a:t>
            </a:r>
          </a:p>
          <a:p>
            <a:r>
              <a:rPr lang="nb-NO" dirty="0" smtClean="0"/>
              <a:t>Meget sterk trenergruppe</a:t>
            </a:r>
          </a:p>
          <a:p>
            <a:r>
              <a:rPr lang="nb-NO" dirty="0" smtClean="0"/>
              <a:t>Går med noen årsverk…</a:t>
            </a:r>
          </a:p>
          <a:p>
            <a:r>
              <a:rPr lang="nb-NO" dirty="0" smtClean="0"/>
              <a:t>Satt langt inne for oss med nivåinndelte treninger, men innført høsten i fjor</a:t>
            </a:r>
          </a:p>
          <a:p>
            <a:r>
              <a:rPr lang="nb-NO" dirty="0" smtClean="0"/>
              <a:t>Gitt fantastiske resultater og oppfølging av gutta</a:t>
            </a:r>
          </a:p>
          <a:p>
            <a:r>
              <a:rPr lang="nb-NO" dirty="0" smtClean="0"/>
              <a:t>NIF2007 har nå et nivå og en bredde som ligger langt over snittet.</a:t>
            </a:r>
          </a:p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2125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Utfordring at «alle» store klubber som satser har hørt om NIF2007 og vil spille mot oss.</a:t>
            </a:r>
          </a:p>
          <a:p>
            <a:r>
              <a:rPr lang="nb-NO" dirty="0" smtClean="0"/>
              <a:t>Vår policy: vi tilbyr alle gutta matching. Bredde og glede viktigst.</a:t>
            </a:r>
          </a:p>
          <a:p>
            <a:r>
              <a:rPr lang="nb-NO" dirty="0" err="1" smtClean="0"/>
              <a:t>Søndagsliga</a:t>
            </a:r>
            <a:r>
              <a:rPr lang="nb-NO" dirty="0" smtClean="0"/>
              <a:t> – nye 7er lag 23 april, flere på. </a:t>
            </a:r>
          </a:p>
          <a:p>
            <a:r>
              <a:rPr lang="nb-NO" dirty="0" smtClean="0"/>
              <a:t>Vi skal teppebombe dere med tilbud…</a:t>
            </a:r>
          </a:p>
          <a:p>
            <a:r>
              <a:rPr lang="nb-NO" dirty="0" smtClean="0"/>
              <a:t>Private cuper</a:t>
            </a:r>
          </a:p>
          <a:p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3782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 fra sesongen i fjor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04260"/>
            <a:ext cx="8229600" cy="4821903"/>
          </a:xfrm>
        </p:spPr>
        <p:txBody>
          <a:bodyPr>
            <a:normAutofit/>
          </a:bodyPr>
          <a:lstStyle/>
          <a:p>
            <a:r>
              <a:rPr lang="nb-NO" dirty="0" smtClean="0"/>
              <a:t>Alle 9 serielagene våre fikk en jevn sesong</a:t>
            </a:r>
          </a:p>
          <a:p>
            <a:pPr lvl="1"/>
            <a:r>
              <a:rPr lang="nb-NO" dirty="0" smtClean="0"/>
              <a:t>2 lag fikk en tung start på sesongen frem til sommeren</a:t>
            </a:r>
          </a:p>
          <a:p>
            <a:pPr lvl="1"/>
            <a:r>
              <a:rPr lang="nb-NO" dirty="0" smtClean="0"/>
              <a:t>Åpnet for ekstrakamper for noen av guttene slik at alle serielagene fikk noen positive opplevelser etter sommeren</a:t>
            </a:r>
          </a:p>
          <a:p>
            <a:r>
              <a:rPr lang="nb-NO" dirty="0" smtClean="0"/>
              <a:t>Godt oppmøte på treningene</a:t>
            </a:r>
          </a:p>
          <a:p>
            <a:pPr lvl="1"/>
            <a:r>
              <a:rPr lang="nb-NO" dirty="0" smtClean="0"/>
              <a:t>Mellom 40 og 60 gutter på enkelte treninger</a:t>
            </a:r>
          </a:p>
          <a:p>
            <a:pPr lvl="1"/>
            <a:r>
              <a:rPr lang="nb-NO" dirty="0" smtClean="0"/>
              <a:t>Stort sett gode treninger, men noen ganger litt utfordrende pga. enkelt ikke lyttet på det trenerne sa på de ulike gruppene.</a:t>
            </a:r>
            <a:endParaRPr lang="nb-NO" dirty="0"/>
          </a:p>
          <a:p>
            <a:r>
              <a:rPr lang="nb-NO" smtClean="0"/>
              <a:t>Hospiteringslaget (5’er</a:t>
            </a:r>
            <a:r>
              <a:rPr lang="nb-NO" dirty="0" smtClean="0"/>
              <a:t>) var motiverende og gøy</a:t>
            </a:r>
          </a:p>
          <a:p>
            <a:pPr lvl="1"/>
            <a:r>
              <a:rPr lang="nb-NO" dirty="0" smtClean="0"/>
              <a:t>Mer enn 25 gutter fikk én, eller flere kamper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5516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Treningsopplegg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følger klubben og NFF sine anbefalinger for barnefotball</a:t>
            </a:r>
          </a:p>
          <a:p>
            <a:pPr lvl="1"/>
            <a:r>
              <a:rPr lang="nb-NO" dirty="0"/>
              <a:t>Utvalgte tekniske øvelser og mye spill</a:t>
            </a:r>
          </a:p>
          <a:p>
            <a:pPr lvl="1"/>
            <a:r>
              <a:rPr lang="nb-NO" dirty="0"/>
              <a:t>Fokus på gode treninger med mye aktivitet og lite </a:t>
            </a:r>
            <a:r>
              <a:rPr lang="nb-NO" dirty="0" smtClean="0"/>
              <a:t>venting</a:t>
            </a:r>
          </a:p>
          <a:p>
            <a:r>
              <a:rPr lang="nb-NO" dirty="0" smtClean="0"/>
              <a:t>Vi har økt antall treninger fra to til tre i uken</a:t>
            </a:r>
          </a:p>
          <a:p>
            <a:pPr lvl="1"/>
            <a:r>
              <a:rPr lang="nb-NO" dirty="0"/>
              <a:t>Tirsdager</a:t>
            </a:r>
            <a:r>
              <a:rPr lang="nb-NO" dirty="0" smtClean="0"/>
              <a:t>: Fellestrening</a:t>
            </a:r>
            <a:r>
              <a:rPr lang="nb-NO" dirty="0"/>
              <a:t>, der deler av treningen er nivådelt </a:t>
            </a:r>
            <a:endParaRPr lang="nb-NO" dirty="0" smtClean="0"/>
          </a:p>
          <a:p>
            <a:pPr lvl="1"/>
            <a:r>
              <a:rPr lang="nb-NO" dirty="0" smtClean="0"/>
              <a:t>Torsdager</a:t>
            </a:r>
            <a:r>
              <a:rPr lang="nb-NO" dirty="0"/>
              <a:t>: Fellestrening, der deler av treningen er nivådelt </a:t>
            </a:r>
            <a:endParaRPr lang="nb-NO" dirty="0" smtClean="0"/>
          </a:p>
          <a:p>
            <a:pPr lvl="1"/>
            <a:r>
              <a:rPr lang="nb-NO" dirty="0" smtClean="0"/>
              <a:t>Søndager: Som tidligere hvor alle trener sammen</a:t>
            </a:r>
          </a:p>
          <a:p>
            <a:pPr lvl="1"/>
            <a:r>
              <a:rPr lang="nb-NO" dirty="0" smtClean="0"/>
              <a:t>Keepertrening på søndager (hver 14. dag)</a:t>
            </a:r>
          </a:p>
          <a:p>
            <a:r>
              <a:rPr lang="nb-NO" dirty="0" smtClean="0"/>
              <a:t>Viktig at vi alle er konsekvente og følger avtalt opplegg</a:t>
            </a:r>
          </a:p>
          <a:p>
            <a:r>
              <a:rPr lang="nb-NO" dirty="0" smtClean="0"/>
              <a:t>Hyggelig med foreldre som ser på, men utenfor banen</a:t>
            </a:r>
          </a:p>
        </p:txBody>
      </p:sp>
    </p:spTree>
    <p:extLst>
      <p:ext uri="{BB962C8B-B14F-4D97-AF65-F5344CB8AC3E}">
        <p14:creationId xmlns:p14="http://schemas.microsoft.com/office/powerpoint/2010/main" val="168770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Seriespill 2017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9 serielag i 10-årsklassen (5-er fotball) på nivå A</a:t>
            </a:r>
          </a:p>
          <a:p>
            <a:pPr lvl="1"/>
            <a:r>
              <a:rPr lang="nb-NO" dirty="0" smtClean="0"/>
              <a:t>Vi setter sammen jevne lag</a:t>
            </a:r>
          </a:p>
          <a:p>
            <a:pPr lvl="1"/>
            <a:r>
              <a:rPr lang="nb-NO" dirty="0" smtClean="0"/>
              <a:t>Gutter fra flere skoler og klasser på hvert lag</a:t>
            </a:r>
          </a:p>
          <a:p>
            <a:pPr lvl="1"/>
            <a:r>
              <a:rPr lang="nb-NO" dirty="0" smtClean="0"/>
              <a:t>Målet er at alle kommer på lag med minst en klassekamerat (alternativt fra parallellklasse)</a:t>
            </a:r>
          </a:p>
          <a:p>
            <a:pPr marL="457200" lvl="1" indent="0">
              <a:buNone/>
            </a:pPr>
            <a:endParaRPr lang="nb-NO" dirty="0" smtClean="0"/>
          </a:p>
          <a:p>
            <a:r>
              <a:rPr lang="nb-NO" dirty="0" smtClean="0"/>
              <a:t>To hospiteringslag i 11-årsklassen (7-er fotball) på nivå A+B</a:t>
            </a:r>
          </a:p>
          <a:p>
            <a:pPr lvl="1"/>
            <a:r>
              <a:rPr lang="nb-NO" dirty="0" smtClean="0"/>
              <a:t>Roterende uttak fra kamp til kamp</a:t>
            </a:r>
          </a:p>
          <a:p>
            <a:pPr lvl="1"/>
            <a:r>
              <a:rPr lang="nb-NO" dirty="0" smtClean="0"/>
              <a:t>Trenerne deler kampene mellom seg</a:t>
            </a:r>
          </a:p>
          <a:p>
            <a:pPr lvl="1"/>
            <a:r>
              <a:rPr lang="nb-NO" dirty="0" smtClean="0"/>
              <a:t>Espen Tønsaker og Steinar Rotevatn tar nivå A</a:t>
            </a:r>
          </a:p>
          <a:p>
            <a:pPr lvl="1"/>
            <a:r>
              <a:rPr lang="nb-NO" dirty="0" err="1" smtClean="0"/>
              <a:t>Andrè</a:t>
            </a:r>
            <a:r>
              <a:rPr lang="nb-NO" dirty="0" smtClean="0"/>
              <a:t> Larsen og Håvard Nordeng tar nivå B 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292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Serielagene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7294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9 serielag som er påmeldt på nivå A</a:t>
            </a:r>
          </a:p>
          <a:p>
            <a:pPr lvl="1"/>
            <a:r>
              <a:rPr lang="nb-NO" dirty="0" smtClean="0"/>
              <a:t>Nordstrand 1 – Steinar &amp; Michal</a:t>
            </a:r>
          </a:p>
          <a:p>
            <a:pPr lvl="1"/>
            <a:r>
              <a:rPr lang="nb-NO" dirty="0" smtClean="0"/>
              <a:t>Nordstrand 2 – Håvard &amp; Lars</a:t>
            </a:r>
          </a:p>
          <a:p>
            <a:pPr lvl="1"/>
            <a:r>
              <a:rPr lang="nb-NO" dirty="0" smtClean="0"/>
              <a:t>Nordstrand 3 – Espen D. &amp; Tore</a:t>
            </a:r>
          </a:p>
          <a:p>
            <a:pPr lvl="1"/>
            <a:r>
              <a:rPr lang="nb-NO" dirty="0" smtClean="0"/>
              <a:t>Nordstrand 4 – Espen T. &amp; Jan</a:t>
            </a:r>
          </a:p>
          <a:p>
            <a:pPr lvl="1"/>
            <a:r>
              <a:rPr lang="nb-NO" dirty="0" smtClean="0"/>
              <a:t>Nordstrand 5 – Erik &amp; Øyvind</a:t>
            </a:r>
          </a:p>
          <a:p>
            <a:pPr lvl="1"/>
            <a:r>
              <a:rPr lang="nb-NO" dirty="0" smtClean="0"/>
              <a:t>Nordstrand 6 – Arvid &amp; Robert</a:t>
            </a:r>
          </a:p>
          <a:p>
            <a:pPr lvl="1"/>
            <a:r>
              <a:rPr lang="nb-NO" dirty="0" smtClean="0"/>
              <a:t>Nordstrand 7 – </a:t>
            </a:r>
            <a:r>
              <a:rPr lang="nb-NO" dirty="0" err="1" smtClean="0"/>
              <a:t>Andrè</a:t>
            </a:r>
            <a:r>
              <a:rPr lang="nb-NO" dirty="0" smtClean="0"/>
              <a:t> &amp; Jonas</a:t>
            </a:r>
          </a:p>
          <a:p>
            <a:pPr lvl="1"/>
            <a:r>
              <a:rPr lang="nb-NO" dirty="0" smtClean="0"/>
              <a:t>Nordstrand 8 – Eivind &amp; Hans Olav</a:t>
            </a:r>
          </a:p>
          <a:p>
            <a:pPr lvl="1"/>
            <a:r>
              <a:rPr lang="nb-NO" dirty="0" smtClean="0"/>
              <a:t>Nordstrand 9 – Bjørn-Erik &amp; Bård </a:t>
            </a:r>
          </a:p>
          <a:p>
            <a:r>
              <a:rPr lang="nb-NO" dirty="0" smtClean="0"/>
              <a:t>Utkast til serielag er sendt ut</a:t>
            </a:r>
          </a:p>
          <a:p>
            <a:pPr lvl="1"/>
            <a:r>
              <a:rPr lang="nb-NO" dirty="0" smtClean="0"/>
              <a:t>Kan blir endringer pga. utmeldinger/påmeldinger o.l.</a:t>
            </a:r>
          </a:p>
        </p:txBody>
      </p:sp>
    </p:spTree>
    <p:extLst>
      <p:ext uri="{BB962C8B-B14F-4D97-AF65-F5344CB8AC3E}">
        <p14:creationId xmlns:p14="http://schemas.microsoft.com/office/powerpoint/2010/main" val="3320217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Akademitilbudet fra Nordstrand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Tilbud fra klubben uavhengig av årgangen</a:t>
            </a:r>
          </a:p>
          <a:p>
            <a:r>
              <a:rPr lang="nb-NO" dirty="0" smtClean="0"/>
              <a:t>Har endret form fra tidligere år</a:t>
            </a:r>
          </a:p>
          <a:p>
            <a:pPr lvl="1"/>
            <a:r>
              <a:rPr lang="nb-NO" dirty="0" smtClean="0"/>
              <a:t>Førstemann til mølla for de yngre årgangene (16 stk.)</a:t>
            </a:r>
          </a:p>
          <a:p>
            <a:pPr lvl="1"/>
            <a:r>
              <a:rPr lang="nb-NO" dirty="0" smtClean="0"/>
              <a:t>Uttak fra årgang for 11-år og oppover</a:t>
            </a:r>
          </a:p>
          <a:p>
            <a:r>
              <a:rPr lang="nb-NO" dirty="0" smtClean="0"/>
              <a:t>Årgangen vil bli bedt om å plukke ut 18 stykker neste år.</a:t>
            </a:r>
          </a:p>
          <a:p>
            <a:pPr lvl="1"/>
            <a:r>
              <a:rPr lang="nb-NO" dirty="0" smtClean="0"/>
              <a:t>Basert på erfaringene fra trenerne (seriespill) fra fjoråret samt treningene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254282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3021</TotalTime>
  <Words>943</Words>
  <Application>Microsoft Macintosh PowerPoint</Application>
  <PresentationFormat>Skjermfremvisning (4:3)</PresentationFormat>
  <Paragraphs>173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7" baseType="lpstr">
      <vt:lpstr>Office-tema</vt:lpstr>
      <vt:lpstr>PowerPoint-presentasjon</vt:lpstr>
      <vt:lpstr>DAGSORDEN</vt:lpstr>
      <vt:lpstr>Presentasjon av trenere</vt:lpstr>
      <vt:lpstr>Samarbeid og resultater – innledningsvis</vt:lpstr>
      <vt:lpstr>Erfaringer fra sesongen i fjor</vt:lpstr>
      <vt:lpstr>Treningsopplegg</vt:lpstr>
      <vt:lpstr>Seriespill 2017</vt:lpstr>
      <vt:lpstr>Serielagene</vt:lpstr>
      <vt:lpstr>Akademitilbudet fra Nordstrand</vt:lpstr>
      <vt:lpstr>Cuper</vt:lpstr>
      <vt:lpstr>Cuper</vt:lpstr>
      <vt:lpstr>Arvika Cup</vt:lpstr>
      <vt:lpstr>Økonomi</vt:lpstr>
      <vt:lpstr>Sosial gruppe</vt:lpstr>
      <vt:lpstr>Dugnad</vt:lpstr>
      <vt:lpstr>PowerPoint-presentasjon</vt:lpstr>
    </vt:vector>
  </TitlesOfParts>
  <Company>Gjerholm Design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Anette Hoel</dc:creator>
  <cp:lastModifiedBy>Linda</cp:lastModifiedBy>
  <cp:revision>175</cp:revision>
  <dcterms:created xsi:type="dcterms:W3CDTF">2012-11-28T09:40:24Z</dcterms:created>
  <dcterms:modified xsi:type="dcterms:W3CDTF">2017-04-04T18:25:55Z</dcterms:modified>
</cp:coreProperties>
</file>