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5"/>
  </p:notesMasterIdLst>
  <p:sldIdLst>
    <p:sldId id="258" r:id="rId3"/>
    <p:sldId id="293" r:id="rId4"/>
    <p:sldId id="260" r:id="rId5"/>
    <p:sldId id="294" r:id="rId6"/>
    <p:sldId id="295" r:id="rId7"/>
    <p:sldId id="296" r:id="rId8"/>
    <p:sldId id="303" r:id="rId9"/>
    <p:sldId id="266" r:id="rId10"/>
    <p:sldId id="300" r:id="rId11"/>
    <p:sldId id="301" r:id="rId12"/>
    <p:sldId id="302" r:id="rId13"/>
    <p:sldId id="285" r:id="rId14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4716A-3B53-452A-94B8-AA0A350253D6}" type="datetimeFigureOut">
              <a:rPr lang="nb-NO" smtClean="0"/>
              <a:pPr/>
              <a:t>14.12.2014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33E9C-72F5-4064-9DF3-7C12074475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294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orside_HåndballPPT 11-43-2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4197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562629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Presentasjonstittel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721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7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7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3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6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9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84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20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1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7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5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500"/>
            </a:lvl3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pic>
        <p:nvPicPr>
          <p:cNvPr id="4" name="Bilde 3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3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2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500" b="1" cap="all">
                <a:solidFill>
                  <a:srgbClr val="1F497D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5" name="Bilde 4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9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500">
                <a:solidFill>
                  <a:srgbClr val="1F497D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6" name="Bilde 5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500">
                <a:solidFill>
                  <a:srgbClr val="1F497D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51E3-485D-D346-9D98-EF28C5EE5745}" type="datetimeFigureOut">
              <a:rPr lang="nb-NO" smtClean="0"/>
              <a:pPr/>
              <a:t>14.12.2014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6C6-E6FC-E248-A03E-098BC4313238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9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500">
                <a:solidFill>
                  <a:srgbClr val="1F497D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4" name="Bilde 3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6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76421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1437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6" name="Bilde 5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4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454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6" name="Bilde 5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9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251E3-485D-D346-9D98-EF28C5EE5745}" type="datetimeFigureOut">
              <a:rPr lang="nb-NO" smtClean="0"/>
              <a:pPr/>
              <a:t>14.12.2014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86C6-E6FC-E248-A03E-098BC431323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04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6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/>
          <p:cNvCxnSpPr/>
          <p:nvPr/>
        </p:nvCxnSpPr>
        <p:spPr>
          <a:xfrm>
            <a:off x="1691680" y="3284984"/>
            <a:ext cx="6192688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1475656" y="170080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bg1">
                    <a:lumMod val="65000"/>
                  </a:schemeClr>
                </a:solidFill>
              </a:rPr>
              <a:t>NORDSTRAND IDRETTSFORENING</a:t>
            </a:r>
            <a:endParaRPr lang="nb-NO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628056" y="3383016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bg1">
                    <a:lumMod val="65000"/>
                  </a:schemeClr>
                </a:solidFill>
              </a:rPr>
              <a:t>Avslutning Team 2002</a:t>
            </a:r>
          </a:p>
          <a:p>
            <a:pPr algn="ctr"/>
            <a:r>
              <a:rPr lang="nb-NO" sz="4000" dirty="0" smtClean="0">
                <a:solidFill>
                  <a:schemeClr val="bg1">
                    <a:lumMod val="65000"/>
                  </a:schemeClr>
                </a:solidFill>
              </a:rPr>
              <a:t>14.12.2014</a:t>
            </a:r>
            <a:endParaRPr lang="nb-NO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Treningsgruppe 3 (BP, EB, AT)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Annar</a:t>
            </a:r>
          </a:p>
          <a:p>
            <a:r>
              <a:rPr lang="nb-NO" dirty="0"/>
              <a:t>Marius E</a:t>
            </a:r>
          </a:p>
          <a:p>
            <a:r>
              <a:rPr lang="nb-NO" dirty="0"/>
              <a:t>Nikolai PH</a:t>
            </a:r>
          </a:p>
          <a:p>
            <a:r>
              <a:rPr lang="nb-NO" dirty="0"/>
              <a:t>Henrik O</a:t>
            </a:r>
          </a:p>
          <a:p>
            <a:r>
              <a:rPr lang="nb-NO" dirty="0"/>
              <a:t>Morten E</a:t>
            </a:r>
          </a:p>
          <a:p>
            <a:r>
              <a:rPr lang="nb-NO" dirty="0"/>
              <a:t>Ole S</a:t>
            </a:r>
          </a:p>
          <a:p>
            <a:r>
              <a:rPr lang="nb-NO" dirty="0"/>
              <a:t>Jakob FM</a:t>
            </a:r>
          </a:p>
          <a:p>
            <a:r>
              <a:rPr lang="nb-NO" dirty="0"/>
              <a:t>Oskar Grønseth</a:t>
            </a:r>
          </a:p>
          <a:p>
            <a:r>
              <a:rPr lang="nb-NO" dirty="0"/>
              <a:t>Sander P</a:t>
            </a:r>
          </a:p>
          <a:p>
            <a:r>
              <a:rPr lang="nb-NO" dirty="0"/>
              <a:t>Konrad S</a:t>
            </a:r>
          </a:p>
          <a:p>
            <a:r>
              <a:rPr lang="nb-NO" dirty="0"/>
              <a:t>Herman R</a:t>
            </a:r>
          </a:p>
          <a:p>
            <a:r>
              <a:rPr lang="nb-NO" dirty="0"/>
              <a:t>Jonas</a:t>
            </a:r>
          </a:p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Sigve M</a:t>
            </a:r>
          </a:p>
          <a:p>
            <a:r>
              <a:rPr lang="nb-NO" dirty="0"/>
              <a:t>Fredrik R</a:t>
            </a:r>
          </a:p>
          <a:p>
            <a:r>
              <a:rPr lang="nb-NO" dirty="0"/>
              <a:t>Benjamin N</a:t>
            </a:r>
          </a:p>
          <a:p>
            <a:r>
              <a:rPr lang="nb-NO" dirty="0"/>
              <a:t>Kristian M</a:t>
            </a:r>
          </a:p>
          <a:p>
            <a:r>
              <a:rPr lang="nb-NO" dirty="0" err="1"/>
              <a:t>Filliph</a:t>
            </a:r>
            <a:r>
              <a:rPr lang="nb-NO" dirty="0"/>
              <a:t> T</a:t>
            </a:r>
          </a:p>
          <a:p>
            <a:r>
              <a:rPr lang="nb-NO" dirty="0"/>
              <a:t>Marcus R</a:t>
            </a:r>
          </a:p>
          <a:p>
            <a:r>
              <a:rPr lang="nb-NO" dirty="0"/>
              <a:t>August G </a:t>
            </a:r>
            <a:r>
              <a:rPr lang="nb-NO" dirty="0" smtClean="0"/>
              <a:t>(utespiller)</a:t>
            </a:r>
          </a:p>
          <a:p>
            <a:r>
              <a:rPr lang="nb-NO" dirty="0"/>
              <a:t>Herman </a:t>
            </a:r>
            <a:r>
              <a:rPr lang="nb-NO" dirty="0" smtClean="0"/>
              <a:t>GD (k)</a:t>
            </a:r>
            <a:endParaRPr lang="nb-NO" dirty="0"/>
          </a:p>
          <a:p>
            <a:r>
              <a:rPr lang="nb-NO" dirty="0"/>
              <a:t>Fredrik </a:t>
            </a:r>
            <a:r>
              <a:rPr lang="nb-NO" dirty="0" smtClean="0"/>
              <a:t>L (k)</a:t>
            </a:r>
            <a:endParaRPr lang="nb-NO" dirty="0"/>
          </a:p>
          <a:p>
            <a:r>
              <a:rPr lang="nb-NO" dirty="0" smtClean="0"/>
              <a:t>Aslak (k)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15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Trenere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Treningsgruppe 1</a:t>
            </a:r>
          </a:p>
          <a:p>
            <a:pPr lvl="1"/>
            <a:r>
              <a:rPr lang="nb-NO" dirty="0" smtClean="0"/>
              <a:t>Thor Einar (HT), Werner, Magne</a:t>
            </a:r>
          </a:p>
          <a:p>
            <a:pPr lvl="1"/>
            <a:endParaRPr lang="nb-NO" dirty="0"/>
          </a:p>
          <a:p>
            <a:r>
              <a:rPr lang="nb-NO" dirty="0" smtClean="0"/>
              <a:t>Treningsgruppe 2</a:t>
            </a:r>
          </a:p>
          <a:p>
            <a:pPr lvl="1"/>
            <a:r>
              <a:rPr lang="nb-NO" dirty="0" smtClean="0"/>
              <a:t>Terje (HT), Bjørn Ø, Ronny, Ragnar, Johan og Harald </a:t>
            </a:r>
          </a:p>
          <a:p>
            <a:pPr lvl="1"/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Treningsgruppe 3</a:t>
            </a:r>
          </a:p>
          <a:p>
            <a:pPr lvl="1"/>
            <a:r>
              <a:rPr lang="nb-NO" dirty="0" smtClean="0"/>
              <a:t>Bjørn P (HT), Eirik og Are</a:t>
            </a:r>
          </a:p>
          <a:p>
            <a:pPr lvl="1"/>
            <a:endParaRPr lang="nb-NO" dirty="0"/>
          </a:p>
          <a:p>
            <a:r>
              <a:rPr lang="nb-NO" dirty="0" smtClean="0"/>
              <a:t>Keepertrenere</a:t>
            </a:r>
          </a:p>
          <a:p>
            <a:pPr lvl="1"/>
            <a:r>
              <a:rPr lang="nb-NO" dirty="0" smtClean="0"/>
              <a:t>Johnny og Tore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038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/>
          <p:cNvCxnSpPr/>
          <p:nvPr/>
        </p:nvCxnSpPr>
        <p:spPr>
          <a:xfrm>
            <a:off x="1691680" y="3284984"/>
            <a:ext cx="6192688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1475656" y="170080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bg1">
                    <a:lumMod val="65000"/>
                  </a:schemeClr>
                </a:solidFill>
              </a:rPr>
              <a:t>Vi takker for en flott sesong!</a:t>
            </a:r>
            <a:endParaRPr lang="nb-NO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628056" y="3383016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bg1">
                    <a:lumMod val="65000"/>
                  </a:schemeClr>
                </a:solidFill>
              </a:rPr>
              <a:t>Trenere og ledere på </a:t>
            </a:r>
          </a:p>
          <a:p>
            <a:pPr algn="ctr"/>
            <a:r>
              <a:rPr lang="nb-NO" sz="4000" dirty="0" smtClean="0">
                <a:solidFill>
                  <a:schemeClr val="bg1">
                    <a:lumMod val="65000"/>
                  </a:schemeClr>
                </a:solidFill>
              </a:rPr>
              <a:t>TEAM 2002</a:t>
            </a:r>
            <a:endParaRPr lang="nb-NO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Team 2002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762" y="1913027"/>
            <a:ext cx="5197574" cy="3891231"/>
          </a:xfrm>
          <a:prstGeom prst="rect">
            <a:avLst/>
          </a:prstGeom>
          <a:ln w="57150" cmpd="sng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24779" y="6083909"/>
            <a:ext cx="77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2002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783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57200" y="362558"/>
            <a:ext cx="8229600" cy="11430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nb-NO" sz="3600" dirty="0" smtClean="0"/>
              <a:t>RESPEKT | SAMHOLD | ENGASJEMENT</a:t>
            </a:r>
            <a:r>
              <a:rPr lang="nb-NO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nb-NO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nb-NO" dirty="0"/>
          </a:p>
        </p:txBody>
      </p:sp>
      <p:pic>
        <p:nvPicPr>
          <p:cNvPr id="6" name="Bilde 5" descr="lagbildehøst2012.JPG"/>
          <p:cNvPicPr>
            <a:picLocks noChangeAspect="1"/>
          </p:cNvPicPr>
          <p:nvPr/>
        </p:nvPicPr>
        <p:blipFill>
          <a:blip r:embed="rId2"/>
          <a:srcRect l="13761" t="15430" r="7901" b="16617"/>
          <a:stretch>
            <a:fillRect/>
          </a:stretch>
        </p:blipFill>
        <p:spPr>
          <a:xfrm>
            <a:off x="1195754" y="1383640"/>
            <a:ext cx="6711865" cy="4366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b="1" dirty="0" smtClean="0"/>
              <a:t>Respekt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Med respekt menes det ikke at man nødvendigvis må være enig i alt andre gjør eller sier, men at du aksepterer at personen er - eller tenker - annerledes enn deg selv.</a:t>
            </a:r>
            <a:endParaRPr lang="nb-NO" dirty="0"/>
          </a:p>
          <a:p>
            <a:pPr lvl="0"/>
            <a:r>
              <a:rPr lang="da-DK" sz="2200" dirty="0"/>
              <a:t>Nordstrand IF mener at alle som ønsker å ta del i aktivitetstilbudet i klubben skal bli møtt, sett og behandlet på lik måte uavhengig av nivå og sosial bakgrunn</a:t>
            </a:r>
            <a:endParaRPr lang="nb-NO" sz="2200" dirty="0"/>
          </a:p>
          <a:p>
            <a:pPr lvl="0"/>
            <a:r>
              <a:rPr lang="da-DK" sz="2200" dirty="0"/>
              <a:t>Nordstrand IF mener at det alltid skal utøves </a:t>
            </a:r>
            <a:r>
              <a:rPr lang="fr-FR" sz="2200" dirty="0"/>
              <a:t>«</a:t>
            </a:r>
            <a:r>
              <a:rPr lang="en-US" sz="2200" dirty="0"/>
              <a:t>Fair Play</a:t>
            </a:r>
            <a:r>
              <a:rPr lang="da-DK" sz="2200" dirty="0"/>
              <a:t>» underbygd meg eget program for dette i klubben</a:t>
            </a:r>
            <a:endParaRPr lang="nb-NO" sz="2200" dirty="0"/>
          </a:p>
          <a:p>
            <a:pPr lvl="0"/>
            <a:r>
              <a:rPr lang="da-DK" sz="2200" dirty="0"/>
              <a:t>Nordstrand IF mener at vi viser repekt når man møter presis til treninger, kamper og avtaler </a:t>
            </a:r>
            <a:endParaRPr lang="nb-NO" sz="2200" dirty="0"/>
          </a:p>
          <a:p>
            <a:pPr lvl="0"/>
            <a:r>
              <a:rPr lang="da-DK" sz="2200" dirty="0"/>
              <a:t>Nordstrand IF mener de som er med i klubben skal følge klubbens regler og retningslinjer</a:t>
            </a:r>
            <a:endParaRPr lang="nb-NO" sz="2200" dirty="0"/>
          </a:p>
          <a:p>
            <a:pPr lvl="0"/>
            <a:r>
              <a:rPr lang="en-US" sz="2200" dirty="0"/>
              <a:t>Nordstrand IF </a:t>
            </a:r>
            <a:r>
              <a:rPr lang="en-US" sz="2200" dirty="0" err="1"/>
              <a:t>mener</a:t>
            </a:r>
            <a:r>
              <a:rPr lang="da-DK" sz="2200" dirty="0"/>
              <a:t> at vi skal møte dommere, motstandere og konkurrenter på en imøtekommende, saklig og høflig </a:t>
            </a:r>
            <a:r>
              <a:rPr lang="da-DK" sz="2200" dirty="0" smtClean="0"/>
              <a:t>måte</a:t>
            </a:r>
            <a:endParaRPr lang="nb-NO" sz="22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37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4000" b="1" dirty="0" smtClean="0"/>
              <a:t>Samhold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Med samhold menes det at vi som klubb, med alle grupper, </a:t>
            </a:r>
            <a:r>
              <a:rPr lang="da-DK" dirty="0" smtClean="0"/>
              <a:t>årganger </a:t>
            </a:r>
            <a:r>
              <a:rPr lang="da-DK" dirty="0"/>
              <a:t>og lag, til enhver tid etterstreber å stå sammen i både medgang og motgang.</a:t>
            </a:r>
            <a:endParaRPr lang="nb-NO" dirty="0"/>
          </a:p>
          <a:p>
            <a:pPr lvl="0"/>
            <a:r>
              <a:rPr lang="da-DK" dirty="0"/>
              <a:t>Nordstrand IF mener at alle skal bli sett og ivaretatt på en inkluderende måte for å ha lyst til å være med over tid.</a:t>
            </a:r>
            <a:endParaRPr lang="nb-NO" dirty="0"/>
          </a:p>
          <a:p>
            <a:pPr lvl="0"/>
            <a:r>
              <a:rPr lang="da-DK" dirty="0"/>
              <a:t>Nordstrand IF mener at vi som klubb skal jobbe for felleskap og for å bygge positive relasjoner innad i klubben og til dens omgivelser </a:t>
            </a:r>
            <a:endParaRPr lang="nb-NO" dirty="0"/>
          </a:p>
          <a:p>
            <a:pPr lvl="0"/>
            <a:r>
              <a:rPr lang="da-DK" dirty="0"/>
              <a:t>Nordstrand IF med tilhørende arenaer skal være et trygt og utviklende sted for alle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341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b="1" dirty="0" smtClean="0"/>
              <a:t>Engasjement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Med engasjement menes det å aktivt delta for klubbens </a:t>
            </a:r>
            <a:r>
              <a:rPr lang="da-DK" dirty="0" smtClean="0"/>
              <a:t>beste.</a:t>
            </a:r>
            <a:endParaRPr lang="nb-NO" dirty="0"/>
          </a:p>
          <a:p>
            <a:pPr lvl="0"/>
            <a:r>
              <a:rPr lang="da-DK" dirty="0"/>
              <a:t>Nordstrand IF mener at engasjement er å interessere seg for fellesskapet</a:t>
            </a:r>
            <a:endParaRPr lang="nb-NO" dirty="0"/>
          </a:p>
          <a:p>
            <a:pPr lvl="0"/>
            <a:r>
              <a:rPr lang="da-DK" dirty="0"/>
              <a:t>Nordstrand IF mener at engasjement er å ta del enten i selve aktiviteten eller andre fora i regi av klubben</a:t>
            </a:r>
            <a:endParaRPr lang="nb-NO" dirty="0"/>
          </a:p>
          <a:p>
            <a:pPr lvl="0"/>
            <a:r>
              <a:rPr lang="da-DK" dirty="0"/>
              <a:t>Nordstrand IF mener at engasjement vil si å bry seg</a:t>
            </a:r>
            <a:endParaRPr lang="nb-NO" dirty="0"/>
          </a:p>
          <a:p>
            <a:pPr lvl="0"/>
            <a:r>
              <a:rPr lang="da-DK" dirty="0"/>
              <a:t>Nordstrand IF mener at engasjement er å dele gode ideer og erfaringer ut over egen gruppe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616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Kriterier for inndeling av treningsgrupper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Inndelingen baserer seg på </a:t>
            </a:r>
            <a:endParaRPr lang="nb-NO" dirty="0" smtClean="0"/>
          </a:p>
          <a:p>
            <a:r>
              <a:rPr lang="nb-NO" dirty="0" smtClean="0"/>
              <a:t>Individuelle </a:t>
            </a:r>
            <a:r>
              <a:rPr lang="nb-NO" dirty="0"/>
              <a:t>ferdigheter med ball </a:t>
            </a:r>
            <a:r>
              <a:rPr lang="nb-NO" dirty="0" smtClean="0"/>
              <a:t>(«Sjef over ballen»)</a:t>
            </a:r>
          </a:p>
          <a:p>
            <a:r>
              <a:rPr lang="nb-NO" dirty="0" smtClean="0"/>
              <a:t>Relasjonelle </a:t>
            </a:r>
            <a:r>
              <a:rPr lang="nb-NO" dirty="0"/>
              <a:t>ferdigheter dvs. valg og samspill </a:t>
            </a:r>
            <a:endParaRPr lang="nb-NO" dirty="0" smtClean="0"/>
          </a:p>
          <a:p>
            <a:r>
              <a:rPr lang="nb-NO" dirty="0" smtClean="0"/>
              <a:t>Fotballfysikk dvs. fotballhurtighet, </a:t>
            </a:r>
            <a:r>
              <a:rPr lang="nb-NO" dirty="0"/>
              <a:t>fotballkondisjon </a:t>
            </a:r>
            <a:r>
              <a:rPr lang="nb-NO" dirty="0" smtClean="0"/>
              <a:t>og duellstyrke</a:t>
            </a:r>
          </a:p>
          <a:p>
            <a:r>
              <a:rPr lang="nb-NO" dirty="0" smtClean="0"/>
              <a:t>Holdninger </a:t>
            </a:r>
            <a:r>
              <a:rPr lang="nb-NO" dirty="0"/>
              <a:t>dvs. oppmøte og oppførsel på trening</a:t>
            </a:r>
          </a:p>
          <a:p>
            <a:r>
              <a:rPr lang="nb-NO" dirty="0" smtClean="0"/>
              <a:t>Mentale </a:t>
            </a:r>
            <a:r>
              <a:rPr lang="nb-NO" dirty="0"/>
              <a:t>ferdigheter dvs. evne til å påvirke spillet, mestre stress og utfordringer </a:t>
            </a:r>
            <a:endParaRPr lang="nb-NO" dirty="0" smtClean="0"/>
          </a:p>
          <a:p>
            <a:r>
              <a:rPr lang="nb-NO" dirty="0" smtClean="0"/>
              <a:t>Sosiale ferdigheter dvs. evnen til å fungere i en gruppe </a:t>
            </a:r>
            <a:r>
              <a:rPr lang="nb-NO" dirty="0"/>
              <a:t>på trening, </a:t>
            </a:r>
            <a:r>
              <a:rPr lang="nb-NO" dirty="0" smtClean="0"/>
              <a:t>kamper, </a:t>
            </a:r>
            <a:r>
              <a:rPr lang="nb-NO" dirty="0" err="1" smtClean="0"/>
              <a:t>cup'er</a:t>
            </a:r>
            <a:r>
              <a:rPr lang="nb-NO" dirty="0" smtClean="0"/>
              <a:t> og turer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114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Treningsgruppe 1 (TE, WK, ML)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Michael</a:t>
            </a:r>
          </a:p>
          <a:p>
            <a:r>
              <a:rPr lang="nb-NO" dirty="0"/>
              <a:t>Edward K</a:t>
            </a:r>
          </a:p>
          <a:p>
            <a:r>
              <a:rPr lang="nb-NO" dirty="0"/>
              <a:t>Fillip K</a:t>
            </a:r>
          </a:p>
          <a:p>
            <a:r>
              <a:rPr lang="nb-NO" dirty="0"/>
              <a:t>Oliver</a:t>
            </a:r>
          </a:p>
          <a:p>
            <a:r>
              <a:rPr lang="nb-NO" dirty="0"/>
              <a:t>Axel S</a:t>
            </a:r>
          </a:p>
          <a:p>
            <a:r>
              <a:rPr lang="nb-NO" dirty="0"/>
              <a:t>David</a:t>
            </a:r>
          </a:p>
          <a:p>
            <a:r>
              <a:rPr lang="nb-NO" dirty="0"/>
              <a:t>Herman H</a:t>
            </a:r>
          </a:p>
          <a:p>
            <a:r>
              <a:rPr lang="nb-NO" dirty="0"/>
              <a:t>Anders </a:t>
            </a:r>
            <a:r>
              <a:rPr lang="nb-NO" dirty="0" smtClean="0"/>
              <a:t>E</a:t>
            </a:r>
          </a:p>
          <a:p>
            <a:r>
              <a:rPr lang="en-US" dirty="0" smtClean="0"/>
              <a:t>Andreas </a:t>
            </a:r>
            <a:r>
              <a:rPr lang="en-US" dirty="0"/>
              <a:t>(k)</a:t>
            </a:r>
          </a:p>
          <a:p>
            <a:r>
              <a:rPr lang="en-US" dirty="0"/>
              <a:t>Oscar L (k)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Viktor</a:t>
            </a:r>
          </a:p>
          <a:p>
            <a:r>
              <a:rPr lang="nb-NO" dirty="0"/>
              <a:t>Kasper S</a:t>
            </a:r>
          </a:p>
          <a:p>
            <a:r>
              <a:rPr lang="nb-NO" dirty="0" smtClean="0"/>
              <a:t>Vegard </a:t>
            </a:r>
            <a:r>
              <a:rPr lang="nb-NO" dirty="0"/>
              <a:t>T</a:t>
            </a:r>
          </a:p>
          <a:p>
            <a:r>
              <a:rPr lang="nb-NO" dirty="0"/>
              <a:t>Aleksander K</a:t>
            </a:r>
          </a:p>
          <a:p>
            <a:r>
              <a:rPr lang="nb-NO" dirty="0"/>
              <a:t>Kasper NE</a:t>
            </a:r>
          </a:p>
          <a:p>
            <a:r>
              <a:rPr lang="nb-NO" dirty="0"/>
              <a:t>Albert B</a:t>
            </a:r>
          </a:p>
          <a:p>
            <a:r>
              <a:rPr lang="nb-NO" dirty="0"/>
              <a:t>Markus </a:t>
            </a:r>
            <a:r>
              <a:rPr lang="nb-NO" dirty="0" smtClean="0"/>
              <a:t>C</a:t>
            </a:r>
          </a:p>
          <a:p>
            <a:r>
              <a:rPr lang="nb-NO" dirty="0" err="1" smtClean="0"/>
              <a:t>Malthe</a:t>
            </a:r>
            <a:r>
              <a:rPr lang="nb-NO" dirty="0" smtClean="0"/>
              <a:t> (k)</a:t>
            </a:r>
          </a:p>
          <a:p>
            <a:r>
              <a:rPr lang="nb-NO" dirty="0" smtClean="0"/>
              <a:t>Simen (k)</a:t>
            </a:r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Treningsgruppe 2 (TK, JT,RNE, BØ, </a:t>
            </a:r>
            <a:r>
              <a:rPr lang="nb-NO" dirty="0" err="1" smtClean="0"/>
              <a:t>RAa</a:t>
            </a:r>
            <a:r>
              <a:rPr lang="nb-NO" dirty="0" smtClean="0"/>
              <a:t>, H)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1556655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William </a:t>
            </a:r>
            <a:r>
              <a:rPr lang="nb-NO" dirty="0"/>
              <a:t>Ø</a:t>
            </a:r>
          </a:p>
          <a:p>
            <a:r>
              <a:rPr lang="nb-NO" dirty="0"/>
              <a:t>Felix H</a:t>
            </a:r>
          </a:p>
          <a:p>
            <a:r>
              <a:rPr lang="nb-NO" dirty="0"/>
              <a:t>Ole Kristian</a:t>
            </a:r>
          </a:p>
          <a:p>
            <a:r>
              <a:rPr lang="nb-NO" dirty="0"/>
              <a:t>Nils Jørgen</a:t>
            </a:r>
          </a:p>
          <a:p>
            <a:r>
              <a:rPr lang="nb-NO" dirty="0"/>
              <a:t>Edvard D</a:t>
            </a:r>
          </a:p>
          <a:p>
            <a:r>
              <a:rPr lang="nb-NO" dirty="0"/>
              <a:t>Rafael</a:t>
            </a:r>
          </a:p>
          <a:p>
            <a:r>
              <a:rPr lang="nb-NO" dirty="0"/>
              <a:t>William Aa</a:t>
            </a:r>
          </a:p>
          <a:p>
            <a:r>
              <a:rPr lang="nb-NO" dirty="0"/>
              <a:t>Brage B</a:t>
            </a:r>
          </a:p>
          <a:p>
            <a:r>
              <a:rPr lang="nb-NO" dirty="0"/>
              <a:t>Benjamin RJ</a:t>
            </a:r>
          </a:p>
          <a:p>
            <a:r>
              <a:rPr lang="nb-NO" dirty="0"/>
              <a:t>Sindre Ø</a:t>
            </a:r>
          </a:p>
          <a:p>
            <a:r>
              <a:rPr lang="nb-NO" dirty="0"/>
              <a:t>Oscar Ek </a:t>
            </a:r>
            <a:endParaRPr lang="nb-NO" dirty="0" smtClean="0"/>
          </a:p>
          <a:p>
            <a:r>
              <a:rPr lang="nb-NO" dirty="0"/>
              <a:t>Kevin  </a:t>
            </a:r>
            <a:r>
              <a:rPr lang="nb-NO" dirty="0" smtClean="0"/>
              <a:t>Thune</a:t>
            </a:r>
          </a:p>
          <a:p>
            <a:r>
              <a:rPr lang="nb-NO" dirty="0" smtClean="0"/>
              <a:t>Sondre </a:t>
            </a:r>
            <a:r>
              <a:rPr lang="nb-NO" dirty="0"/>
              <a:t>E</a:t>
            </a:r>
          </a:p>
          <a:p>
            <a:r>
              <a:rPr lang="nb-NO" dirty="0"/>
              <a:t>Daniel </a:t>
            </a:r>
            <a:r>
              <a:rPr lang="nb-NO" dirty="0" smtClean="0"/>
              <a:t>S</a:t>
            </a:r>
          </a:p>
          <a:p>
            <a:r>
              <a:rPr lang="nb-NO" dirty="0"/>
              <a:t>Ola M (k)</a:t>
            </a:r>
          </a:p>
          <a:p>
            <a:r>
              <a:rPr lang="nb-NO" dirty="0"/>
              <a:t>Thomas H (k)</a:t>
            </a:r>
          </a:p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648200" y="1565364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Hugo </a:t>
            </a:r>
            <a:r>
              <a:rPr lang="nb-NO" dirty="0"/>
              <a:t>S</a:t>
            </a:r>
          </a:p>
          <a:p>
            <a:r>
              <a:rPr lang="nb-NO" dirty="0" err="1"/>
              <a:t>Zebastian</a:t>
            </a:r>
            <a:r>
              <a:rPr lang="nb-NO" dirty="0"/>
              <a:t> KH</a:t>
            </a:r>
          </a:p>
          <a:p>
            <a:r>
              <a:rPr lang="nb-NO" dirty="0"/>
              <a:t>Erlend SR</a:t>
            </a:r>
          </a:p>
          <a:p>
            <a:r>
              <a:rPr lang="nb-NO" dirty="0"/>
              <a:t>Max</a:t>
            </a:r>
          </a:p>
          <a:p>
            <a:r>
              <a:rPr lang="nb-NO" dirty="0"/>
              <a:t>Axel Ivan</a:t>
            </a:r>
          </a:p>
          <a:p>
            <a:r>
              <a:rPr lang="nb-NO" dirty="0"/>
              <a:t>Aleksander E</a:t>
            </a:r>
          </a:p>
          <a:p>
            <a:r>
              <a:rPr lang="nb-NO" dirty="0"/>
              <a:t>Edvin G</a:t>
            </a:r>
          </a:p>
          <a:p>
            <a:r>
              <a:rPr lang="nb-NO" dirty="0"/>
              <a:t>Ludvig Johan</a:t>
            </a:r>
          </a:p>
          <a:p>
            <a:r>
              <a:rPr lang="nb-NO" dirty="0"/>
              <a:t>Jonathan S</a:t>
            </a:r>
          </a:p>
          <a:p>
            <a:r>
              <a:rPr lang="nb-NO" dirty="0"/>
              <a:t>Joakim H</a:t>
            </a:r>
          </a:p>
          <a:p>
            <a:r>
              <a:rPr lang="nb-NO" dirty="0"/>
              <a:t>Robin</a:t>
            </a:r>
          </a:p>
          <a:p>
            <a:r>
              <a:rPr lang="nb-NO" dirty="0"/>
              <a:t>Ludvig T</a:t>
            </a:r>
          </a:p>
          <a:p>
            <a:r>
              <a:rPr lang="nb-NO" dirty="0"/>
              <a:t>Martin </a:t>
            </a:r>
            <a:r>
              <a:rPr lang="nb-NO" dirty="0" smtClean="0"/>
              <a:t>B</a:t>
            </a:r>
          </a:p>
          <a:p>
            <a:r>
              <a:rPr lang="nb-NO" dirty="0" smtClean="0"/>
              <a:t>Jonathan </a:t>
            </a:r>
            <a:r>
              <a:rPr lang="nb-NO" dirty="0" smtClean="0"/>
              <a:t>L (k)</a:t>
            </a:r>
          </a:p>
          <a:p>
            <a:r>
              <a:rPr lang="nb-NO" dirty="0" smtClean="0"/>
              <a:t>August (k)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98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639</Words>
  <Application>Microsoft Office PowerPoint</Application>
  <PresentationFormat>Skjermfremvisning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Office-tema</vt:lpstr>
      <vt:lpstr>Office Theme</vt:lpstr>
      <vt:lpstr>PowerPoint-presentasjon</vt:lpstr>
      <vt:lpstr>Team 2002</vt:lpstr>
      <vt:lpstr>RESPEKT | SAMHOLD | ENGASJEMENT </vt:lpstr>
      <vt:lpstr>Respekt</vt:lpstr>
      <vt:lpstr>Samhold</vt:lpstr>
      <vt:lpstr>Engasjement</vt:lpstr>
      <vt:lpstr>Kriterier for inndeling av treningsgrupper</vt:lpstr>
      <vt:lpstr>Treningsgruppe 1 (TE, WK, ML)</vt:lpstr>
      <vt:lpstr>Treningsgruppe 2 (TK, JT,RNE, BØ, RAa, H)</vt:lpstr>
      <vt:lpstr>Treningsgruppe 3 (BP, EB, AT)</vt:lpstr>
      <vt:lpstr>Trenere</vt:lpstr>
      <vt:lpstr>PowerPoint-presentasjon</vt:lpstr>
    </vt:vector>
  </TitlesOfParts>
  <Company>Gjerholm Design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Anette Hoel</dc:creator>
  <cp:lastModifiedBy>Tea Respoms</cp:lastModifiedBy>
  <cp:revision>67</cp:revision>
  <dcterms:created xsi:type="dcterms:W3CDTF">2012-11-28T09:40:24Z</dcterms:created>
  <dcterms:modified xsi:type="dcterms:W3CDTF">2014-12-14T19:06:26Z</dcterms:modified>
</cp:coreProperties>
</file>