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63" r:id="rId4"/>
    <p:sldId id="265" r:id="rId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616" y="5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nb-NO"/>
              <a:t>14.02.2017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nb-NO"/>
              <a:t>14.02.2017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nb-NO"/>
              <a:t>14.02.2017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nb-NO"/>
              <a:pPr/>
              <a:t>14.02.2017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2743200"/>
            <a:ext cx="9753600" cy="2133600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nb-NO" sz="44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Forslag</a:t>
            </a:r>
            <a:r>
              <a:rPr lang="nb-NO" sz="4400" b="0" i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pakkeliste</a:t>
            </a:r>
            <a:endParaRPr lang="nb-NO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nb-NO" sz="2000" b="0" i="0" dirty="0">
                <a:solidFill>
                  <a:srgbClr val="545454"/>
                </a:solidFill>
              </a:rPr>
              <a:t>Berlin</a:t>
            </a:r>
          </a:p>
        </p:txBody>
      </p:sp>
      <p:cxnSp>
        <p:nvCxnSpPr>
          <p:cNvPr id="5" name="Rett linje 4"/>
          <p:cNvCxnSpPr/>
          <p:nvPr/>
        </p:nvCxnSpPr>
        <p:spPr>
          <a:xfrm>
            <a:off x="5950396" y="1916832"/>
            <a:ext cx="72008" cy="3600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Kjekt å fikse før avreise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nb-NO" dirty="0"/>
              <a:t>Husk å merke all bagasje med</a:t>
            </a:r>
          </a:p>
          <a:p>
            <a:pPr marL="45720" indent="0">
              <a:buNone/>
            </a:pPr>
            <a:r>
              <a:rPr lang="nb-NO" dirty="0"/>
              <a:t>Navn</a:t>
            </a:r>
          </a:p>
          <a:p>
            <a:pPr marL="45720" indent="0">
              <a:buNone/>
            </a:pPr>
            <a:r>
              <a:rPr lang="nb-NO" dirty="0"/>
              <a:t>Adresse</a:t>
            </a:r>
          </a:p>
          <a:p>
            <a:pPr marL="45720" indent="0">
              <a:buNone/>
            </a:pPr>
            <a:r>
              <a:rPr lang="nb-NO" dirty="0"/>
              <a:t>Mobil</a:t>
            </a:r>
          </a:p>
          <a:p>
            <a:pPr marL="45720" indent="0">
              <a:buNone/>
            </a:pPr>
            <a:endParaRPr lang="nb-NO" dirty="0"/>
          </a:p>
          <a:p>
            <a:pPr marL="45720" indent="0">
              <a:buNone/>
            </a:pPr>
            <a:r>
              <a:rPr lang="nb-NO" dirty="0"/>
              <a:t>Du kan ta med deg 2 </a:t>
            </a:r>
            <a:r>
              <a:rPr lang="nb-NO" dirty="0" err="1"/>
              <a:t>stk</a:t>
            </a:r>
            <a:r>
              <a:rPr lang="nb-NO" dirty="0"/>
              <a:t> kofferter, men vi håper du klarer deg med 1 </a:t>
            </a:r>
            <a:r>
              <a:rPr lang="nb-NO" dirty="0" err="1"/>
              <a:t>stk</a:t>
            </a:r>
            <a:r>
              <a:rPr lang="nb-NO" dirty="0"/>
              <a:t> koffert ( i tillegg til håndbagasjen), da dette sparer oss får mye tid og venting ved innsjekking, bagasjebåndet, togturen, vandringen fra tog til hotell, plass på rommet mm</a:t>
            </a:r>
          </a:p>
          <a:p>
            <a:pPr marL="45720" indent="0">
              <a:buNone/>
            </a:pPr>
            <a:r>
              <a:rPr lang="nb-NO" dirty="0"/>
              <a:t>Og </a:t>
            </a:r>
            <a:r>
              <a:rPr lang="nb-NO" dirty="0" err="1"/>
              <a:t>dobbelsjekk</a:t>
            </a:r>
            <a:r>
              <a:rPr lang="nb-NO" dirty="0"/>
              <a:t> og trippelsjekk att du har med deg gyldig pass!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nb-NO" dirty="0"/>
              <a:t>Kjekk å ha denne lappen i lomma under hele reisen</a:t>
            </a:r>
          </a:p>
          <a:p>
            <a:pPr marL="45720" indent="0">
              <a:buNone/>
            </a:pPr>
            <a:r>
              <a:rPr lang="nb-NO" b="1" dirty="0"/>
              <a:t>Bosted</a:t>
            </a:r>
          </a:p>
          <a:p>
            <a:pPr marL="45720" indent="0">
              <a:buNone/>
            </a:pPr>
            <a:r>
              <a:rPr lang="nb-NO" dirty="0"/>
              <a:t>A&amp;O Berlin </a:t>
            </a:r>
            <a:r>
              <a:rPr lang="nb-NO" dirty="0" err="1"/>
              <a:t>Haupbahnhof</a:t>
            </a:r>
            <a:endParaRPr lang="nb-NO" dirty="0"/>
          </a:p>
          <a:p>
            <a:pPr marL="45720" indent="0">
              <a:buNone/>
            </a:pPr>
            <a:r>
              <a:rPr lang="nb-NO" dirty="0" err="1"/>
              <a:t>Lehrter</a:t>
            </a:r>
            <a:r>
              <a:rPr lang="nb-NO" dirty="0"/>
              <a:t> </a:t>
            </a:r>
            <a:r>
              <a:rPr lang="nb-NO" dirty="0" err="1"/>
              <a:t>strasse</a:t>
            </a:r>
            <a:r>
              <a:rPr lang="nb-NO" dirty="0"/>
              <a:t> 12</a:t>
            </a:r>
          </a:p>
          <a:p>
            <a:pPr marL="45720" indent="0">
              <a:buNone/>
            </a:pPr>
            <a:r>
              <a:rPr lang="nb-NO" dirty="0"/>
              <a:t>10557 Berlin</a:t>
            </a:r>
          </a:p>
          <a:p>
            <a:pPr marL="45720" indent="0">
              <a:buNone/>
            </a:pPr>
            <a:r>
              <a:rPr lang="nb-NO" dirty="0"/>
              <a:t>Telefon 0049 30 3229204200</a:t>
            </a:r>
          </a:p>
          <a:p>
            <a:pPr marL="45720" indent="0">
              <a:buNone/>
            </a:pPr>
            <a:r>
              <a:rPr lang="nb-NO" b="1" dirty="0"/>
              <a:t>Kontaktpersoner i Berlin</a:t>
            </a:r>
          </a:p>
          <a:p>
            <a:pPr marL="45720" indent="0">
              <a:buNone/>
            </a:pPr>
            <a:r>
              <a:rPr lang="nb-NO" dirty="0"/>
              <a:t>Team 2002 Morten </a:t>
            </a:r>
            <a:r>
              <a:rPr lang="nb-NO" dirty="0" err="1"/>
              <a:t>Harsem</a:t>
            </a:r>
            <a:r>
              <a:rPr lang="nb-NO" dirty="0"/>
              <a:t> 0047 41040944</a:t>
            </a:r>
          </a:p>
          <a:p>
            <a:pPr marL="45720" indent="0">
              <a:buNone/>
            </a:pPr>
            <a:r>
              <a:rPr lang="nb-NO" dirty="0"/>
              <a:t>Team 2001 Paal Jahrmann 0047 98205100</a:t>
            </a:r>
          </a:p>
          <a:p>
            <a:pPr marL="4572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Forslag pakkeliste Berlin 5 dager</a:t>
            </a:r>
            <a:br>
              <a:rPr lang="nb-NO" dirty="0"/>
            </a:br>
            <a:br>
              <a:rPr lang="nb-NO" dirty="0"/>
            </a:br>
            <a:r>
              <a:rPr lang="nb-NO" sz="2000" b="1" dirty="0"/>
              <a:t>NB! Vi reiser i Nordstrandsgenser/jakke e.l.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1 x håndbagasje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2734412"/>
              </p:ext>
            </p:extLst>
          </p:nvPr>
        </p:nvGraphicFramePr>
        <p:xfrm>
          <a:off x="1065212" y="2733040"/>
          <a:ext cx="4038599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38599">
                  <a:extLst>
                    <a:ext uri="{9D8B030D-6E8A-4147-A177-3AD203B41FA5}">
                      <a16:colId xmlns:a16="http://schemas.microsoft.com/office/drawing/2014/main" val="7149411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baseline="0" dirty="0"/>
                        <a:t>Ryggsekk, ikke plastpose!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606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Pass</a:t>
                      </a:r>
                      <a:endParaRPr lang="nb-NO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68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Mobil/nettbrett, ladere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70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Bankkort/kontanter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77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Matpakke/drikke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878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Bok/blad, kortstokk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78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Medisiner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293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Flybillett</a:t>
                      </a:r>
                      <a:r>
                        <a:rPr lang="nb-NO" baseline="0" dirty="0"/>
                        <a:t> </a:t>
                      </a:r>
                      <a:r>
                        <a:rPr lang="nb-NO" sz="1000" baseline="0" dirty="0"/>
                        <a:t>(utleveres på Gardermoen)</a:t>
                      </a:r>
                      <a:endParaRPr lang="nb-NO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768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Ryggsekken benyttes også på tur!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010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003203"/>
                  </a:ext>
                </a:extLst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5408612" y="1828799"/>
            <a:ext cx="5562602" cy="838201"/>
          </a:xfrm>
        </p:spPr>
        <p:txBody>
          <a:bodyPr>
            <a:normAutofit/>
          </a:bodyPr>
          <a:lstStyle/>
          <a:p>
            <a:r>
              <a:rPr lang="nb-NO" b="1" dirty="0"/>
              <a:t>1 x (trille)koffert</a:t>
            </a:r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71795964"/>
              </p:ext>
            </p:extLst>
          </p:nvPr>
        </p:nvGraphicFramePr>
        <p:xfrm>
          <a:off x="5256212" y="2743201"/>
          <a:ext cx="5715002" cy="37522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57501">
                  <a:extLst>
                    <a:ext uri="{9D8B030D-6E8A-4147-A177-3AD203B41FA5}">
                      <a16:colId xmlns:a16="http://schemas.microsoft.com/office/drawing/2014/main" val="97096863"/>
                    </a:ext>
                  </a:extLst>
                </a:gridCol>
                <a:gridCol w="2857501">
                  <a:extLst>
                    <a:ext uri="{9D8B030D-6E8A-4147-A177-3AD203B41FA5}">
                      <a16:colId xmlns:a16="http://schemas.microsoft.com/office/drawing/2014/main" val="3584018938"/>
                    </a:ext>
                  </a:extLst>
                </a:gridCol>
              </a:tblGrid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Fritid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058991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 err="1"/>
                        <a:t>Treningsbag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Dyne og putetrekk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57332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Hjemme/bortedrakt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Undertøy/sokker/trøyer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966428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Shorts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Gensere/</a:t>
                      </a:r>
                      <a:r>
                        <a:rPr lang="nb-NO" dirty="0" err="1"/>
                        <a:t>fleece</a:t>
                      </a:r>
                      <a:r>
                        <a:rPr lang="nb-NO"/>
                        <a:t>/jakke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984120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Strømper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Bukser</a:t>
                      </a:r>
                      <a:r>
                        <a:rPr lang="nb-NO" baseline="0" dirty="0"/>
                        <a:t> inne/jakke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54200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Leggskinn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Medisiner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197067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Fotballsko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Regntøy/støvler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489796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Tom vannflaske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Sandaler ol inne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87396"/>
                  </a:ext>
                </a:extLst>
              </a:tr>
              <a:tr h="346776">
                <a:tc>
                  <a:txBody>
                    <a:bodyPr/>
                    <a:lstStyle/>
                    <a:p>
                      <a:r>
                        <a:rPr lang="nb-NO" dirty="0"/>
                        <a:t>Generelt treningstøy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Joggesko 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96063"/>
                  </a:ext>
                </a:extLst>
              </a:tr>
              <a:tr h="460412">
                <a:tc>
                  <a:txBody>
                    <a:bodyPr/>
                    <a:lstStyle/>
                    <a:p>
                      <a:r>
                        <a:rPr lang="nb-NO" dirty="0"/>
                        <a:t>Ullundertøy/ lue/vanter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Toalettsaker</a:t>
                      </a:r>
                      <a:r>
                        <a:rPr lang="nb-NO" baseline="0"/>
                        <a:t> mm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38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Pakkeliste Berlin" id="{9C143A7F-1A4D-484B-8273-4589C55BC32D}" vid="{0819E88C-D888-4A23-B54D-C2B181571ADD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C0AAE90-47C3-40A1-8017-32A7017B6A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Pakkeliste Berlin</Template>
  <TotalTime>0</TotalTime>
  <Words>193</Words>
  <Application>Microsoft Office PowerPoint</Application>
  <PresentationFormat>Egendefinert</PresentationFormat>
  <Paragraphs>52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Continental_World_16x9</vt:lpstr>
      <vt:lpstr>Forslag pakkeliste</vt:lpstr>
      <vt:lpstr>Kjekt å fikse før avreise</vt:lpstr>
      <vt:lpstr>Forslag pakkeliste Berlin 5 dager  NB! Vi reiser i Nordstrandsgenser/jakke e.l.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2017-02-14T11:38:40Z</dcterms:created>
  <dcterms:modified xsi:type="dcterms:W3CDTF">2017-02-14T11:47:13Z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