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300" r:id="rId4"/>
    <p:sldId id="301" r:id="rId5"/>
    <p:sldId id="302" r:id="rId6"/>
    <p:sldId id="303" r:id="rId7"/>
    <p:sldId id="294" r:id="rId8"/>
    <p:sldId id="295" r:id="rId9"/>
    <p:sldId id="296" r:id="rId10"/>
    <p:sldId id="297" r:id="rId11"/>
    <p:sldId id="298" r:id="rId12"/>
    <p:sldId id="299" r:id="rId13"/>
    <p:sldId id="285" r:id="rId14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4716A-3B53-452A-94B8-AA0A350253D6}" type="datetimeFigureOut">
              <a:rPr lang="nb-NO" smtClean="0"/>
              <a:pPr/>
              <a:t>16.02.2016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33E9C-72F5-4064-9DF3-7C12074475A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294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Forside_HåndballPPT 11-43-2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197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562629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Presentasjonstittel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721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3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500" b="1" cap="all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pic>
        <p:nvPicPr>
          <p:cNvPr id="5" name="Bilde 4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9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5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51E3-485D-D346-9D98-EF28C5EE5745}" type="datetimeFigureOut">
              <a:rPr lang="nb-NO" smtClean="0"/>
              <a:pPr/>
              <a:t>16.02.2016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1" name="Bilde 10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9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6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76421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14371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4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4544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251E3-485D-D346-9D98-EF28C5EE5745}" type="datetimeFigureOut">
              <a:rPr lang="nb-NO" smtClean="0"/>
              <a:pPr/>
              <a:t>16.02.2016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04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p.nif.no/PageTerminDetail.aspx?LinkId=301027" TargetMode="External"/><Relationship Id="rId13" Type="http://schemas.openxmlformats.org/officeDocument/2006/relationships/hyperlink" Target="https://wp.nif.no/PageOrgDetail.aspx?LinkId=54809" TargetMode="External"/><Relationship Id="rId3" Type="http://schemas.openxmlformats.org/officeDocument/2006/relationships/hyperlink" Target="https://wp.nif.no/PageOrgDetail.aspx?LinkId=54772" TargetMode="External"/><Relationship Id="rId7" Type="http://schemas.openxmlformats.org/officeDocument/2006/relationships/hyperlink" Target="https://wp.nif.no/PageOrgDetail.aspx?LinkId=547137" TargetMode="External"/><Relationship Id="rId12" Type="http://schemas.openxmlformats.org/officeDocument/2006/relationships/hyperlink" Target="https://wp.nif.no/PageTerminDetail.aspx?LinkId=301096" TargetMode="External"/><Relationship Id="rId2" Type="http://schemas.openxmlformats.org/officeDocument/2006/relationships/hyperlink" Target="https://wp.nif.no/PageTerminDetail.aspx?LinkId=2979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p.nif.no/PageTerminDetail.aspx?LinkId=298881" TargetMode="External"/><Relationship Id="rId11" Type="http://schemas.openxmlformats.org/officeDocument/2006/relationships/hyperlink" Target="https://wp.nif.no/PageOrgDetail.aspx?LinkId=54658" TargetMode="External"/><Relationship Id="rId5" Type="http://schemas.openxmlformats.org/officeDocument/2006/relationships/hyperlink" Target="https://wp.nif.no/PageOrgDetail.aspx?LinkId=54568" TargetMode="External"/><Relationship Id="rId15" Type="http://schemas.openxmlformats.org/officeDocument/2006/relationships/hyperlink" Target="https://wp.nif.no/PageOrgDetail.aspx?LinkId=54683" TargetMode="External"/><Relationship Id="rId10" Type="http://schemas.openxmlformats.org/officeDocument/2006/relationships/hyperlink" Target="https://wp.nif.no/PageTerminDetail.aspx?LinkId=299746" TargetMode="External"/><Relationship Id="rId4" Type="http://schemas.openxmlformats.org/officeDocument/2006/relationships/hyperlink" Target="https://wp.nif.no/PageTerminDetail.aspx?LinkId=298063" TargetMode="External"/><Relationship Id="rId9" Type="http://schemas.openxmlformats.org/officeDocument/2006/relationships/hyperlink" Target="https://wp.nif.no/PageOrgDetail.aspx?LinkId=54665" TargetMode="External"/><Relationship Id="rId14" Type="http://schemas.openxmlformats.org/officeDocument/2006/relationships/hyperlink" Target="https://wp.nif.no/PageTerminDetail.aspx?LinkId=29988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/>
          <p:cNvCxnSpPr/>
          <p:nvPr/>
        </p:nvCxnSpPr>
        <p:spPr>
          <a:xfrm>
            <a:off x="1691680" y="3284984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475656" y="1700808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NORDSTRAND IDRETTSFORENING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628056" y="3383016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Foreldremøte Team 2006</a:t>
            </a:r>
          </a:p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10.02.2016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 smtClean="0"/>
              <a:t>Sosial gruppe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Forrige sesong:</a:t>
            </a:r>
          </a:p>
          <a:p>
            <a:r>
              <a:rPr lang="nb-NO" dirty="0" smtClean="0"/>
              <a:t>Ingen sosiale aktiviteter felles for hele gruppen</a:t>
            </a:r>
          </a:p>
          <a:p>
            <a:r>
              <a:rPr lang="nb-NO" dirty="0" smtClean="0"/>
              <a:t>Ingen systematikk i sosiale aktiviteter i laget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I år:</a:t>
            </a:r>
          </a:p>
          <a:p>
            <a:r>
              <a:rPr lang="nb-NO" dirty="0" smtClean="0"/>
              <a:t>Vi sikter høyere!</a:t>
            </a:r>
          </a:p>
          <a:p>
            <a:r>
              <a:rPr lang="nb-NO" dirty="0" smtClean="0"/>
              <a:t>Vi trenger 2-3 personer som kan drive dette.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106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 smtClean="0"/>
              <a:t>Nye </a:t>
            </a:r>
            <a:r>
              <a:rPr lang="nb-NO" sz="4000" b="1" smtClean="0"/>
              <a:t>overtrekksdresser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Snart 3 år siden forrige kjøp – på tide å fornye garderoben.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Vi har allerede én sponsor på plass, takk til </a:t>
            </a:r>
            <a:br>
              <a:rPr lang="nb-NO" dirty="0" smtClean="0"/>
            </a:br>
            <a:r>
              <a:rPr lang="nb-NO" b="1" dirty="0" smtClean="0"/>
              <a:t>					Bjerke ventilasjon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Med to-tre sponsorer til, blir det veldig liten egenandel på </a:t>
            </a:r>
            <a:r>
              <a:rPr lang="nb-NO" dirty="0" smtClean="0"/>
              <a:t>dressene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Vi trenger noen (2?) som kan drive dette framover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503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 smtClean="0"/>
              <a:t>Dugnad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 smtClean="0"/>
              <a:t>Årets dugnad: </a:t>
            </a:r>
            <a:r>
              <a:rPr lang="nb-NO" sz="2000" b="1" dirty="0" smtClean="0"/>
              <a:t>Kioskvakt på Niffen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Kiosken er åpen mandag-torsdag, 17.00-20.30 når det er seriekamper.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 smtClean="0"/>
              <a:t>To personer per skift.</a:t>
            </a:r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r>
              <a:rPr lang="nb-NO" sz="2000" dirty="0" smtClean="0"/>
              <a:t>Totalt behov for ca. 80 skift (???)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b="1" dirty="0" smtClean="0"/>
              <a:t>Alle</a:t>
            </a:r>
            <a:r>
              <a:rPr lang="nb-NO" sz="2000" dirty="0" smtClean="0"/>
              <a:t> foreldre må bidra 1-2 ganger </a:t>
            </a:r>
          </a:p>
          <a:p>
            <a:pPr marL="0" indent="0">
              <a:buNone/>
            </a:pPr>
            <a:endParaRPr lang="nb-NO" sz="2000" b="1" dirty="0"/>
          </a:p>
          <a:p>
            <a:pPr marL="0" indent="0">
              <a:buNone/>
            </a:pPr>
            <a:r>
              <a:rPr lang="nb-NO" sz="2000" dirty="0" smtClean="0"/>
              <a:t>Mer informasjon kommer når det nærmer seg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87251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/>
          <p:cNvCxnSpPr/>
          <p:nvPr/>
        </p:nvCxnSpPr>
        <p:spPr>
          <a:xfrm>
            <a:off x="1691680" y="3284984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475656" y="1700808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Spørsmål og kommentarer?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475656" y="3499555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Trenere og ledere på </a:t>
            </a:r>
          </a:p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TEAM 2006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57200" y="362558"/>
            <a:ext cx="8229600" cy="618749"/>
          </a:xfrm>
        </p:spPr>
        <p:txBody>
          <a:bodyPr anchor="b">
            <a:normAutofit fontScale="90000"/>
          </a:bodyPr>
          <a:lstStyle/>
          <a:p>
            <a:pPr algn="ctr"/>
            <a:r>
              <a:rPr lang="nb-NO" sz="3600" dirty="0" smtClean="0"/>
              <a:t>DAGSORDEN</a:t>
            </a:r>
            <a:endParaRPr lang="nb-NO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367990" y="1165302"/>
            <a:ext cx="8229600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Presentasjon </a:t>
            </a:r>
            <a:r>
              <a:rPr lang="nb-NO" dirty="0"/>
              <a:t>av </a:t>
            </a:r>
            <a:r>
              <a:rPr lang="nb-NO" dirty="0" smtClean="0"/>
              <a:t>trenere</a:t>
            </a:r>
          </a:p>
          <a:p>
            <a:r>
              <a:rPr lang="nb-NO" dirty="0" smtClean="0"/>
              <a:t>Treningsopplegg</a:t>
            </a:r>
          </a:p>
          <a:p>
            <a:r>
              <a:rPr lang="nb-NO" dirty="0" smtClean="0"/>
              <a:t>Seriespill</a:t>
            </a:r>
          </a:p>
          <a:p>
            <a:r>
              <a:rPr lang="nb-NO" dirty="0" smtClean="0"/>
              <a:t>Cup-plan</a:t>
            </a:r>
          </a:p>
          <a:p>
            <a:r>
              <a:rPr lang="nb-NO" dirty="0" smtClean="0"/>
              <a:t>Økonomi</a:t>
            </a:r>
          </a:p>
          <a:p>
            <a:r>
              <a:rPr lang="nb-NO" dirty="0" smtClean="0"/>
              <a:t>Sosial </a:t>
            </a:r>
            <a:r>
              <a:rPr lang="nb-NO" dirty="0"/>
              <a:t>gruppe </a:t>
            </a:r>
            <a:endParaRPr lang="nb-NO" dirty="0" smtClean="0"/>
          </a:p>
          <a:p>
            <a:r>
              <a:rPr lang="nb-NO" dirty="0" smtClean="0"/>
              <a:t>Nye overtrekksdrakter</a:t>
            </a:r>
          </a:p>
          <a:p>
            <a:r>
              <a:rPr lang="nb-NO" dirty="0" smtClean="0"/>
              <a:t>Dugnader</a:t>
            </a:r>
          </a:p>
          <a:p>
            <a:r>
              <a:rPr lang="nb-NO" dirty="0" smtClean="0"/>
              <a:t>Eventuelt/Innspill </a:t>
            </a:r>
            <a:r>
              <a:rPr lang="nb-NO" dirty="0"/>
              <a:t>fra foreldre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Presentasjon av trenere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Lagledere 2016</a:t>
            </a:r>
          </a:p>
          <a:p>
            <a:pPr lvl="1"/>
            <a:r>
              <a:rPr lang="nb-NO" dirty="0" smtClean="0"/>
              <a:t>Jan </a:t>
            </a:r>
            <a:r>
              <a:rPr lang="nb-NO" dirty="0" err="1" smtClean="0"/>
              <a:t>Engeby</a:t>
            </a:r>
            <a:endParaRPr lang="nb-NO" dirty="0" smtClean="0"/>
          </a:p>
          <a:p>
            <a:pPr lvl="1"/>
            <a:r>
              <a:rPr lang="nb-NO" dirty="0" smtClean="0"/>
              <a:t>Marius </a:t>
            </a:r>
            <a:r>
              <a:rPr lang="nb-NO" dirty="0" err="1" smtClean="0"/>
              <a:t>Bollingmo</a:t>
            </a:r>
            <a:endParaRPr lang="nb-NO" dirty="0" smtClean="0"/>
          </a:p>
          <a:p>
            <a:pPr lvl="1"/>
            <a:r>
              <a:rPr lang="nb-NO" dirty="0" smtClean="0"/>
              <a:t>Rudi </a:t>
            </a:r>
            <a:r>
              <a:rPr lang="nb-NO" dirty="0" err="1" smtClean="0"/>
              <a:t>Romsaas</a:t>
            </a:r>
            <a:endParaRPr lang="nb-NO" dirty="0" smtClean="0"/>
          </a:p>
          <a:p>
            <a:pPr lvl="1"/>
            <a:r>
              <a:rPr lang="nb-NO" dirty="0" smtClean="0"/>
              <a:t>Arne Asphjell</a:t>
            </a:r>
          </a:p>
          <a:p>
            <a:pPr lvl="1"/>
            <a:r>
              <a:rPr lang="nb-NO" dirty="0" smtClean="0"/>
              <a:t>Kim Arnesen</a:t>
            </a:r>
          </a:p>
          <a:p>
            <a:pPr lvl="1"/>
            <a:r>
              <a:rPr lang="nb-NO" dirty="0" smtClean="0"/>
              <a:t>Tomas Bjerke</a:t>
            </a:r>
          </a:p>
          <a:p>
            <a:pPr lvl="1"/>
            <a:r>
              <a:rPr lang="nb-NO" dirty="0" smtClean="0"/>
              <a:t>Haavard Rønning</a:t>
            </a:r>
          </a:p>
          <a:p>
            <a:pPr lvl="1"/>
            <a:r>
              <a:rPr lang="nb-NO" dirty="0" smtClean="0"/>
              <a:t>Øystein Werner</a:t>
            </a:r>
            <a:endParaRPr lang="nb-NO" dirty="0"/>
          </a:p>
        </p:txBody>
      </p:sp>
      <p:pic>
        <p:nvPicPr>
          <p:cNvPr id="10" name="Plassholder for innhold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35727" y="846138"/>
            <a:ext cx="271864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8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Treningsopplegg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følger klubben og NFF sine anbefalinger for barnefotball</a:t>
            </a:r>
          </a:p>
          <a:p>
            <a:pPr lvl="1"/>
            <a:r>
              <a:rPr lang="nb-NO" dirty="0" smtClean="0"/>
              <a:t>Utvalgte tekniske øvelser og mye spill</a:t>
            </a:r>
          </a:p>
          <a:p>
            <a:pPr lvl="1"/>
            <a:r>
              <a:rPr lang="nb-NO" dirty="0" smtClean="0"/>
              <a:t>Fokus på gode treninger med mye aktivitet og lite venting</a:t>
            </a:r>
          </a:p>
          <a:p>
            <a:r>
              <a:rPr lang="nb-NO" dirty="0" smtClean="0"/>
              <a:t>Fellestreninger for årgangen</a:t>
            </a:r>
          </a:p>
          <a:p>
            <a:pPr lvl="1"/>
            <a:r>
              <a:rPr lang="nb-NO" dirty="0" smtClean="0"/>
              <a:t>To treninger i uka</a:t>
            </a:r>
          </a:p>
          <a:p>
            <a:r>
              <a:rPr lang="nb-NO" dirty="0" smtClean="0"/>
              <a:t>Alle skal få samme trening</a:t>
            </a:r>
          </a:p>
          <a:p>
            <a:r>
              <a:rPr lang="nb-NO" dirty="0" smtClean="0"/>
              <a:t>Nivåinndelte grupper på trening</a:t>
            </a:r>
          </a:p>
          <a:p>
            <a:pPr lvl="1"/>
            <a:r>
              <a:rPr lang="nb-NO" dirty="0" smtClean="0"/>
              <a:t>Normalt 30-50 barn på mandagstreningene</a:t>
            </a:r>
          </a:p>
          <a:p>
            <a:r>
              <a:rPr lang="nb-NO" dirty="0" smtClean="0"/>
              <a:t>Alltid jevne lag i serie og turneringer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4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Årshjul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nb-NO" dirty="0" smtClean="0"/>
              <a:t>Oktober – Mars</a:t>
            </a:r>
          </a:p>
          <a:p>
            <a:pPr lvl="1"/>
            <a:r>
              <a:rPr lang="nb-NO" dirty="0" smtClean="0"/>
              <a:t>Rød og blå treningsgruppe (mestringsnivå)</a:t>
            </a:r>
          </a:p>
          <a:p>
            <a:pPr lvl="1"/>
            <a:r>
              <a:rPr lang="nb-NO" dirty="0" smtClean="0"/>
              <a:t>Fellestreninger for alle</a:t>
            </a:r>
          </a:p>
          <a:p>
            <a:r>
              <a:rPr lang="nb-NO" dirty="0" smtClean="0"/>
              <a:t>April</a:t>
            </a:r>
          </a:p>
          <a:p>
            <a:pPr lvl="1"/>
            <a:r>
              <a:rPr lang="nb-NO" dirty="0" smtClean="0"/>
              <a:t>Serielagene opprettes</a:t>
            </a:r>
          </a:p>
          <a:p>
            <a:pPr lvl="1"/>
            <a:r>
              <a:rPr lang="nb-NO" dirty="0" smtClean="0"/>
              <a:t>Internturneringer med de 8 lagene</a:t>
            </a:r>
          </a:p>
          <a:p>
            <a:r>
              <a:rPr lang="nb-NO" dirty="0" smtClean="0"/>
              <a:t>Mai – September</a:t>
            </a:r>
          </a:p>
          <a:p>
            <a:pPr lvl="1"/>
            <a:r>
              <a:rPr lang="nb-NO" dirty="0" smtClean="0"/>
              <a:t>Seriespill og normal trening</a:t>
            </a:r>
          </a:p>
          <a:p>
            <a:r>
              <a:rPr lang="nb-NO" dirty="0" smtClean="0"/>
              <a:t>Oktober</a:t>
            </a:r>
          </a:p>
          <a:p>
            <a:pPr lvl="1"/>
            <a:r>
              <a:rPr lang="nb-NO" dirty="0" smtClean="0"/>
              <a:t>Inndeling i nye treningsgrupper </a:t>
            </a:r>
          </a:p>
          <a:p>
            <a:pPr lvl="1"/>
            <a:r>
              <a:rPr lang="nb-NO" dirty="0" smtClean="0"/>
              <a:t>Basert på lagledernes vurderinger fra årets seriespill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1162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Seriespill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8 serielag i 10-åringsklassen (5-er fotball)</a:t>
            </a:r>
          </a:p>
          <a:p>
            <a:pPr lvl="1"/>
            <a:r>
              <a:rPr lang="nb-NO" dirty="0" smtClean="0"/>
              <a:t>Vi setter sammen jevne lag</a:t>
            </a:r>
          </a:p>
          <a:p>
            <a:pPr lvl="1"/>
            <a:r>
              <a:rPr lang="nb-NO" dirty="0" smtClean="0"/>
              <a:t>Gutter fra flere skoler og klasser på hvert lag</a:t>
            </a:r>
          </a:p>
          <a:p>
            <a:pPr lvl="1"/>
            <a:r>
              <a:rPr lang="nb-NO" dirty="0" smtClean="0"/>
              <a:t>Målet er at alle kommer på lag med minst en klassekamerat (alternativt fra parallellklasse)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Ett rekruttlag i 11-årsklassen (7-er fotball)</a:t>
            </a:r>
          </a:p>
          <a:p>
            <a:pPr lvl="1"/>
            <a:r>
              <a:rPr lang="nb-NO" dirty="0" smtClean="0"/>
              <a:t>Roterende uttak fra uke til uke</a:t>
            </a:r>
          </a:p>
          <a:p>
            <a:pPr lvl="1"/>
            <a:r>
              <a:rPr lang="nb-NO" dirty="0" err="1" smtClean="0"/>
              <a:t>Ca</a:t>
            </a:r>
            <a:r>
              <a:rPr lang="nb-NO" dirty="0" smtClean="0"/>
              <a:t> 20 gutter som får flere kamper</a:t>
            </a:r>
          </a:p>
          <a:p>
            <a:pPr lvl="1"/>
            <a:r>
              <a:rPr lang="nb-NO" dirty="0" smtClean="0"/>
              <a:t>Laglederne deler kampene mellom seg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49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000" b="1" dirty="0" smtClean="0"/>
              <a:t>Cuper</a:t>
            </a:r>
            <a:endParaRPr lang="nb-NO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38146"/>
            <a:ext cx="8229600" cy="478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Foreløpig cup-plan:</a:t>
            </a:r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786180"/>
              </p:ext>
            </p:extLst>
          </p:nvPr>
        </p:nvGraphicFramePr>
        <p:xfrm>
          <a:off x="769434" y="2134393"/>
          <a:ext cx="7315200" cy="345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6870">
                  <a:extLst>
                    <a:ext uri="{9D8B030D-6E8A-4147-A177-3AD203B41FA5}">
                      <a16:colId xmlns:a16="http://schemas.microsoft.com/office/drawing/2014/main" val="1758576254"/>
                    </a:ext>
                  </a:extLst>
                </a:gridCol>
                <a:gridCol w="1945683">
                  <a:extLst>
                    <a:ext uri="{9D8B030D-6E8A-4147-A177-3AD203B41FA5}">
                      <a16:colId xmlns:a16="http://schemas.microsoft.com/office/drawing/2014/main" val="3287302039"/>
                    </a:ext>
                  </a:extLst>
                </a:gridCol>
                <a:gridCol w="2252647">
                  <a:extLst>
                    <a:ext uri="{9D8B030D-6E8A-4147-A177-3AD203B41FA5}">
                      <a16:colId xmlns:a16="http://schemas.microsoft.com/office/drawing/2014/main" val="372196065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2"/>
                        </a:rPr>
                        <a:t>Dnb cup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3"/>
                        </a:rPr>
                        <a:t>Vålerenga Fotball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>
                          <a:effectLst/>
                        </a:rPr>
                        <a:t>12.03.2016 - 13.03.2016</a:t>
                      </a:r>
                      <a:endParaRPr lang="nb-NO" sz="1000" b="0" i="0" u="none" strike="noStrike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9489854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4"/>
                        </a:rPr>
                        <a:t>Vårturneringen 2016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5"/>
                        </a:rPr>
                        <a:t>Løvenstad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>
                          <a:effectLst/>
                        </a:rPr>
                        <a:t>09.04.2016 - 10.04.2016</a:t>
                      </a:r>
                      <a:endParaRPr lang="nb-NO" sz="1000" b="0" i="0" u="none" strike="noStrike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505174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6"/>
                        </a:rPr>
                        <a:t>Tveita senter cup 2016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7"/>
                        </a:rPr>
                        <a:t>Oppsal IF Fotball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>
                          <a:effectLst/>
                        </a:rPr>
                        <a:t>23.04.2016 - 24.04.2016</a:t>
                      </a:r>
                      <a:endParaRPr lang="nb-NO" sz="1000" b="0" i="0" u="none" strike="noStrike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00851719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8"/>
                        </a:rPr>
                        <a:t>Glassmester 1, 3v3-cup KFUM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9"/>
                        </a:rPr>
                        <a:t>KFUM-Kam. Oslo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 dirty="0">
                          <a:effectLst/>
                        </a:rPr>
                        <a:t>28.05.2016 - 28.05.2016</a:t>
                      </a:r>
                      <a:endParaRPr lang="nb-NO" sz="1000" b="0" i="0" u="none" strike="noStrike" dirty="0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07585726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sng" strike="noStrike">
                          <a:effectLst/>
                          <a:hlinkClick r:id="rId10"/>
                        </a:rPr>
                        <a:t>Eat Move Sleep Cup Hasle-Løren 2016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11"/>
                        </a:rPr>
                        <a:t>Hasle-Løren IL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>
                          <a:effectLst/>
                        </a:rPr>
                        <a:t>27.08.2016 - 28.08.2016</a:t>
                      </a:r>
                      <a:endParaRPr lang="nb-NO" sz="1000" b="0" i="0" u="none" strike="noStrike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4913099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12"/>
                        </a:rPr>
                        <a:t>Privatmegleren cup 2016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13"/>
                        </a:rPr>
                        <a:t>Bjørndal IF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>
                          <a:effectLst/>
                        </a:rPr>
                        <a:t>17.09.2016 - 18.09.2016</a:t>
                      </a:r>
                      <a:endParaRPr lang="nb-NO" sz="1000" b="0" i="0" u="none" strike="noStrike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55461971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 dirty="0">
                          <a:effectLst/>
                          <a:hlinkClick r:id="rId14"/>
                        </a:rPr>
                        <a:t>DNB Nordstrand Cup</a:t>
                      </a:r>
                      <a:endParaRPr lang="nb-NO" sz="11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u="sng" strike="noStrike">
                          <a:effectLst/>
                          <a:hlinkClick r:id="rId15"/>
                        </a:rPr>
                        <a:t>Nordstrand IF</a:t>
                      </a:r>
                      <a:endParaRPr lang="nb-NO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u="none" strike="noStrike" dirty="0">
                          <a:effectLst/>
                        </a:rPr>
                        <a:t>22.10.2016 - 23.10.2016</a:t>
                      </a:r>
                      <a:endParaRPr lang="nb-NO" sz="1000" b="0" i="0" u="none" strike="noStrike" dirty="0">
                        <a:solidFill>
                          <a:srgbClr val="3D3D3D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46121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70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 smtClean="0"/>
              <a:t>Cuper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Gjennomføring som de foregående cupene:</a:t>
            </a:r>
          </a:p>
          <a:p>
            <a:r>
              <a:rPr lang="nb-NO" dirty="0" smtClean="0"/>
              <a:t>Vi melder på lag tidlig</a:t>
            </a:r>
          </a:p>
          <a:p>
            <a:r>
              <a:rPr lang="nb-NO" dirty="0" smtClean="0"/>
              <a:t>Førstmann til mølla</a:t>
            </a:r>
          </a:p>
          <a:p>
            <a:r>
              <a:rPr lang="nb-NO" dirty="0" smtClean="0"/>
              <a:t>Egenandel på 150,-</a:t>
            </a:r>
          </a:p>
          <a:p>
            <a:r>
              <a:rPr lang="nb-NO" dirty="0" smtClean="0"/>
              <a:t>Publisere påmeldingsliste på hjemmesiden?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341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 smtClean="0"/>
              <a:t>Økonomi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720" lvl="0" indent="-342720"/>
            <a:r>
              <a:rPr lang="nb-NO" dirty="0"/>
              <a:t>Lagkonto: kr 9649,- ( + 2100,- utestående fra foreldre)</a:t>
            </a:r>
          </a:p>
          <a:p>
            <a:pPr marL="342720" lvl="0" indent="-342720">
              <a:lnSpc>
                <a:spcPct val="99999"/>
              </a:lnSpc>
            </a:pPr>
            <a:r>
              <a:rPr lang="nb-NO" dirty="0"/>
              <a:t>Klubbkonto: kr </a:t>
            </a:r>
            <a:r>
              <a:rPr lang="nb-NO" sz="2400" dirty="0"/>
              <a:t>24 111,-.</a:t>
            </a:r>
          </a:p>
          <a:p>
            <a:pPr marL="342720" lvl="0" indent="-342720"/>
            <a:r>
              <a:rPr lang="nb-NO" dirty="0"/>
              <a:t>Hvordan får vi inn penger; Cup'er</a:t>
            </a:r>
          </a:p>
          <a:p>
            <a:pPr marL="342720" lvl="0" indent="-342720"/>
            <a:r>
              <a:rPr lang="nb-NO" dirty="0"/>
              <a:t>Hva bruke vi penger på: Cup'er (og noe materiell)</a:t>
            </a:r>
          </a:p>
          <a:p>
            <a:pPr marL="342720" lvl="0" indent="-342720">
              <a:lnSpc>
                <a:spcPct val="99999"/>
              </a:lnSpc>
              <a:buNone/>
            </a:pPr>
            <a:endParaRPr lang="nb-NO" dirty="0"/>
          </a:p>
          <a:p>
            <a:pPr marL="342720" lvl="0" indent="-342720">
              <a:lnSpc>
                <a:spcPct val="99999"/>
              </a:lnSpc>
            </a:pPr>
            <a:r>
              <a:rPr lang="nb-NO" dirty="0"/>
              <a:t>Påmelding til Cup'er:</a:t>
            </a:r>
          </a:p>
          <a:p>
            <a:pPr marL="799920" lvl="1" indent="-342720">
              <a:lnSpc>
                <a:spcPct val="99999"/>
              </a:lnSpc>
            </a:pPr>
            <a:r>
              <a:rPr lang="nb-NO" u="sng" dirty="0"/>
              <a:t>Betal når du melder på, ikke vent! </a:t>
            </a:r>
            <a:r>
              <a:rPr lang="nb-NO" dirty="0"/>
              <a:t> 23 av 37 har betalt for DnB Cup </a:t>
            </a:r>
          </a:p>
          <a:p>
            <a:pPr marL="799920" lvl="1" indent="-342720">
              <a:lnSpc>
                <a:spcPct val="99999"/>
              </a:lnSpc>
            </a:pPr>
            <a:r>
              <a:rPr lang="nb-NO" dirty="0"/>
              <a:t>Skriv navn på </a:t>
            </a:r>
            <a:r>
              <a:rPr lang="nb-NO" u="sng" dirty="0"/>
              <a:t>barn</a:t>
            </a:r>
            <a:r>
              <a:rPr lang="nb-NO" dirty="0"/>
              <a:t> og cup i meldingsfeltet på betalingen</a:t>
            </a:r>
          </a:p>
        </p:txBody>
      </p:sp>
    </p:spTree>
    <p:extLst>
      <p:ext uri="{BB962C8B-B14F-4D97-AF65-F5344CB8AC3E}">
        <p14:creationId xmlns:p14="http://schemas.microsoft.com/office/powerpoint/2010/main" val="1105534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476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Inherit</vt:lpstr>
      <vt:lpstr>Office-tema</vt:lpstr>
      <vt:lpstr>PowerPoint Presentation</vt:lpstr>
      <vt:lpstr>DAGSORDEN</vt:lpstr>
      <vt:lpstr>Presentasjon av trenere</vt:lpstr>
      <vt:lpstr>Treningsopplegg</vt:lpstr>
      <vt:lpstr>Årshjul</vt:lpstr>
      <vt:lpstr>Seriespill</vt:lpstr>
      <vt:lpstr>Cuper</vt:lpstr>
      <vt:lpstr>Cuper</vt:lpstr>
      <vt:lpstr>Økonomi</vt:lpstr>
      <vt:lpstr>Sosial gruppe</vt:lpstr>
      <vt:lpstr>Nye overtrekksdresser</vt:lpstr>
      <vt:lpstr>Dugnad</vt:lpstr>
      <vt:lpstr>PowerPoint Presentation</vt:lpstr>
    </vt:vector>
  </TitlesOfParts>
  <Company>Gjerholm Design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Anette Hoel</dc:creator>
  <cp:lastModifiedBy>Øystein Berg</cp:lastModifiedBy>
  <cp:revision>79</cp:revision>
  <dcterms:created xsi:type="dcterms:W3CDTF">2012-11-28T09:40:24Z</dcterms:created>
  <dcterms:modified xsi:type="dcterms:W3CDTF">2016-02-16T19:29:20Z</dcterms:modified>
</cp:coreProperties>
</file>